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35"/>
  </p:notesMasterIdLst>
  <p:handoutMasterIdLst>
    <p:handoutMasterId r:id="rId36"/>
  </p:handoutMasterIdLst>
  <p:sldIdLst>
    <p:sldId id="436" r:id="rId9"/>
    <p:sldId id="433" r:id="rId10"/>
    <p:sldId id="460" r:id="rId11"/>
    <p:sldId id="407" r:id="rId12"/>
    <p:sldId id="408" r:id="rId13"/>
    <p:sldId id="440" r:id="rId14"/>
    <p:sldId id="411" r:id="rId15"/>
    <p:sldId id="441" r:id="rId16"/>
    <p:sldId id="461" r:id="rId17"/>
    <p:sldId id="447" r:id="rId18"/>
    <p:sldId id="446" r:id="rId19"/>
    <p:sldId id="445" r:id="rId20"/>
    <p:sldId id="444" r:id="rId21"/>
    <p:sldId id="443" r:id="rId22"/>
    <p:sldId id="442" r:id="rId23"/>
    <p:sldId id="450" r:id="rId24"/>
    <p:sldId id="454" r:id="rId25"/>
    <p:sldId id="453" r:id="rId26"/>
    <p:sldId id="456" r:id="rId27"/>
    <p:sldId id="452" r:id="rId28"/>
    <p:sldId id="457" r:id="rId29"/>
    <p:sldId id="458" r:id="rId30"/>
    <p:sldId id="451" r:id="rId31"/>
    <p:sldId id="459" r:id="rId32"/>
    <p:sldId id="455" r:id="rId33"/>
    <p:sldId id="435" r:id="rId34"/>
  </p:sldIdLst>
  <p:sldSz cx="9144000" cy="6858000" type="screen4x3"/>
  <p:notesSz cx="6858000" cy="9313863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9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740074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6" autoAdjust="0"/>
    <p:restoredTop sz="80676" autoAdjust="0"/>
  </p:normalViewPr>
  <p:slideViewPr>
    <p:cSldViewPr>
      <p:cViewPr varScale="1">
        <p:scale>
          <a:sx n="88" d="100"/>
          <a:sy n="88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Ngokungafaniyo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ne-ASPIRE, AKUKHO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zikasinga-yeza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ngaphandle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kweyeza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1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Bonke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abathathi-nxaxheba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elibalulekileyo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baxelele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bangasebenzi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6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Phakathi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abangaphezulu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kweminyaka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engama-21,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rhoqo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kunabasetyhini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abasebatsha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kwesiqingatha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sosuleleko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sathintelwa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-ASPIRE,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nokhuseleko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olukhulu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ngakumbi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lwabona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ngothotyelo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oluphezulwana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kwesibini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esithathwini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7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8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5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kugcina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iinkcukacha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zabasetyhini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abakuphando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ziyimfihlo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bakwafumaneka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bathethe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-HOPE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baphendule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nayiphi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amaqabane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basekuhlaleni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kufuneka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Ngokuba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nenkxaso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amaqabane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nabantu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basekuhlaleni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bakwancedisa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ukulwa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-HIV/AIDS.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1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oluvavanye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efakwa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ekukwini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eyi-dapivirine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ebizwa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i-IPM-027 (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lweRingi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lubonise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iziphumo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ezifanayo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nkqubo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abandakanya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imigaqo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emininzi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nophunyezo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lwamazwe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olungqalileyo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kwaye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ngalinye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lithatha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ixesha</a:t>
            </a:r>
            <a:r>
              <a:rPr lang="en-Z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Uphando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-Open-Label Extension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lukwaqhutyelwa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ukuqokelelo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olongezelelweyo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lwemveliso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njengokhuseleko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nothotyelo</a:t>
            </a: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4058403"/>
            <a:ext cx="8001000" cy="1015663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6000" b="1" dirty="0">
                <a:solidFill>
                  <a:srgbClr val="669900"/>
                </a:solidFill>
                <a:latin typeface="Calibri" panose="020F0502020204030204" pitchFamily="34" charset="0"/>
              </a:rPr>
              <a:t>Overview</a:t>
            </a:r>
            <a:endParaRPr lang="en-US" sz="6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155704"/>
            <a:ext cx="2959099" cy="1020890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986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ZA" sz="3600" b="1" dirty="0"/>
              <a:t>Lude </a:t>
            </a:r>
            <a:r>
              <a:rPr lang="en-ZA" sz="3600" b="1" dirty="0" err="1"/>
              <a:t>kangakanani</a:t>
            </a:r>
            <a:r>
              <a:rPr lang="en-ZA" sz="3600" b="1" dirty="0"/>
              <a:t> </a:t>
            </a:r>
            <a:r>
              <a:rPr lang="en-ZA" sz="3600" b="1" dirty="0" err="1"/>
              <a:t>uphando</a:t>
            </a:r>
            <a:r>
              <a:rPr lang="en-ZA" sz="3600" b="1" dirty="0"/>
              <a:t>? </a:t>
            </a:r>
            <a:r>
              <a:rPr lang="en-ZA" sz="3600" b="1" dirty="0" err="1"/>
              <a:t>Kuyiwa</a:t>
            </a:r>
            <a:r>
              <a:rPr lang="en-ZA" sz="3600" b="1" dirty="0"/>
              <a:t> </a:t>
            </a:r>
            <a:r>
              <a:rPr lang="en-ZA" sz="3600" b="1" dirty="0" err="1"/>
              <a:t>rhoqo</a:t>
            </a:r>
            <a:r>
              <a:rPr lang="en-ZA" sz="3600" b="1" dirty="0"/>
              <a:t> </a:t>
            </a:r>
            <a:r>
              <a:rPr lang="en-ZA" sz="3600" b="1" dirty="0" err="1"/>
              <a:t>kangakanani</a:t>
            </a:r>
            <a:r>
              <a:rPr lang="en-ZA" sz="3600" b="1" dirty="0"/>
              <a:t> </a:t>
            </a:r>
            <a:r>
              <a:rPr lang="en-ZA" sz="3600" b="1" dirty="0" err="1"/>
              <a:t>kutyelelo</a:t>
            </a:r>
            <a:r>
              <a:rPr lang="en-ZA" sz="3600" b="1" dirty="0"/>
              <a:t> </a:t>
            </a:r>
            <a:r>
              <a:rPr lang="en-ZA" sz="3600" b="1" dirty="0" err="1"/>
              <a:t>lophando</a:t>
            </a:r>
            <a:r>
              <a:rPr lang="en-ZA" sz="3600" b="1" dirty="0"/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462" y="2133600"/>
            <a:ext cx="54102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3000" b="1" dirty="0" err="1">
                <a:solidFill>
                  <a:srgbClr val="669900"/>
                </a:solidFill>
              </a:rPr>
              <a:t>Owasetyhini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ngamnye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obhalisayo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uza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kuba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kwi</a:t>
            </a:r>
            <a:r>
              <a:rPr lang="en-ZA" sz="3000" b="1" dirty="0">
                <a:solidFill>
                  <a:srgbClr val="669900"/>
                </a:solidFill>
              </a:rPr>
              <a:t>-HOPE </a:t>
            </a:r>
            <a:r>
              <a:rPr lang="en-ZA" sz="3000" b="1" dirty="0" err="1">
                <a:solidFill>
                  <a:srgbClr val="669900"/>
                </a:solidFill>
              </a:rPr>
              <a:t>malunga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nonyaka</a:t>
            </a:r>
            <a:r>
              <a:rPr lang="en-ZA" sz="3000" b="1" dirty="0">
                <a:solidFill>
                  <a:srgbClr val="669900"/>
                </a:solidFill>
              </a:rPr>
              <a:t> om-1. </a:t>
            </a:r>
          </a:p>
          <a:p>
            <a:pPr marL="0" indent="0">
              <a:lnSpc>
                <a:spcPct val="90000"/>
              </a:lnSpc>
              <a:buNone/>
            </a:pPr>
            <a:endParaRPr lang="en-ZA" sz="3000" b="1" dirty="0">
              <a:solidFill>
                <a:srgbClr val="6699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ZA" sz="3000" b="1" dirty="0" err="1">
                <a:solidFill>
                  <a:srgbClr val="669900"/>
                </a:solidFill>
              </a:rPr>
              <a:t>Utyelelo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lophando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luza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kwenziwa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rhoqo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ngenyanga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kwiinyanga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zokuqala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ezintathu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emva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koko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emva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kweenyanga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ezintathu</a:t>
            </a:r>
            <a:r>
              <a:rPr lang="en-ZA" sz="3000" b="1" dirty="0">
                <a:solidFill>
                  <a:srgbClr val="669900"/>
                </a:solidFill>
              </a:rPr>
              <a:t>.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2051176"/>
            <a:ext cx="3352800" cy="4114800"/>
            <a:chOff x="152400" y="1760265"/>
            <a:chExt cx="4384430" cy="4933147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1760265"/>
              <a:ext cx="4384430" cy="4933147"/>
              <a:chOff x="152401" y="1751327"/>
              <a:chExt cx="4384430" cy="49331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64" t="11675" r="11046" b="47993"/>
              <a:stretch/>
            </p:blipFill>
            <p:spPr>
              <a:xfrm>
                <a:off x="152401" y="1751327"/>
                <a:ext cx="4384430" cy="4694227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505200" y="6400800"/>
                <a:ext cx="685800" cy="283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362199" y="3818938"/>
              <a:ext cx="923517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666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98" y="228600"/>
            <a:ext cx="8669117" cy="1143000"/>
          </a:xfrm>
        </p:spPr>
        <p:txBody>
          <a:bodyPr/>
          <a:lstStyle/>
          <a:p>
            <a:r>
              <a:rPr lang="en-ZA" b="1" dirty="0" err="1"/>
              <a:t>Zinjani</a:t>
            </a:r>
            <a:r>
              <a:rPr lang="en-ZA" b="1" dirty="0"/>
              <a:t> </a:t>
            </a:r>
            <a:r>
              <a:rPr lang="en-ZA" b="1" dirty="0" err="1"/>
              <a:t>iiringi</a:t>
            </a:r>
            <a:r>
              <a:rPr lang="en-ZA" b="1" dirty="0"/>
              <a:t> </a:t>
            </a:r>
            <a:r>
              <a:rPr lang="en-ZA" b="1" dirty="0" err="1"/>
              <a:t>ezifakwa</a:t>
            </a:r>
            <a:r>
              <a:rPr lang="en-ZA" b="1" dirty="0"/>
              <a:t> </a:t>
            </a:r>
            <a:br>
              <a:rPr lang="en-ZA" b="1" dirty="0"/>
            </a:br>
            <a:r>
              <a:rPr lang="en-ZA" b="1" dirty="0" err="1"/>
              <a:t>ekukwini</a:t>
            </a:r>
            <a:r>
              <a:rPr lang="en-ZA" b="1" dirty="0"/>
              <a:t> </a:t>
            </a:r>
            <a:r>
              <a:rPr lang="en-ZA" b="1" dirty="0" err="1"/>
              <a:t>ze</a:t>
            </a:r>
            <a:r>
              <a:rPr lang="en-ZA" b="1" dirty="0"/>
              <a:t>-HOPE?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98" y="2589657"/>
            <a:ext cx="4100829" cy="327431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b="1" dirty="0" err="1">
                <a:solidFill>
                  <a:srgbClr val="669900"/>
                </a:solidFill>
              </a:rPr>
              <a:t>Bonke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abasetyhini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kunikwa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iringi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efakwa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ekukwini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ene-dapivirine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bayisebenzise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kangangenyanga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11" y="1769042"/>
            <a:ext cx="3077380" cy="4283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4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sz="4000" b="1" dirty="0" err="1"/>
              <a:t>Yintoni</a:t>
            </a:r>
            <a:r>
              <a:rPr lang="en-ZA" sz="4000" b="1" dirty="0"/>
              <a:t> </a:t>
            </a:r>
            <a:r>
              <a:rPr lang="en-ZA" sz="4000" b="1" dirty="0" err="1"/>
              <a:t>eza</a:t>
            </a:r>
            <a:r>
              <a:rPr lang="en-ZA" sz="4000" b="1" dirty="0"/>
              <a:t> </a:t>
            </a:r>
            <a:r>
              <a:rPr lang="en-ZA" sz="4000" b="1" dirty="0" err="1"/>
              <a:t>kucelwa</a:t>
            </a:r>
            <a:r>
              <a:rPr lang="en-ZA" sz="4000" b="1" dirty="0"/>
              <a:t> </a:t>
            </a:r>
            <a:r>
              <a:rPr lang="en-ZA" sz="4000" b="1" dirty="0" err="1"/>
              <a:t>ukuba</a:t>
            </a:r>
            <a:r>
              <a:rPr lang="en-ZA" sz="4000" b="1" dirty="0"/>
              <a:t> </a:t>
            </a:r>
            <a:r>
              <a:rPr lang="en-ZA" sz="4000" b="1" dirty="0" err="1"/>
              <a:t>mabayenze</a:t>
            </a:r>
            <a:r>
              <a:rPr lang="en-ZA" sz="4000" b="1" dirty="0"/>
              <a:t> </a:t>
            </a:r>
            <a:r>
              <a:rPr lang="en-ZA" sz="4000" b="1" dirty="0" err="1"/>
              <a:t>abasetyhini</a:t>
            </a:r>
            <a:r>
              <a:rPr lang="en-ZA" sz="4000" b="1" dirty="0"/>
              <a:t> </a:t>
            </a:r>
            <a:r>
              <a:rPr lang="en-ZA" sz="4000" b="1" dirty="0" err="1"/>
              <a:t>ababhalise</a:t>
            </a:r>
            <a:r>
              <a:rPr lang="en-ZA" sz="4000" b="1" dirty="0"/>
              <a:t> </a:t>
            </a:r>
            <a:r>
              <a:rPr lang="en-ZA" sz="4000" b="1" dirty="0" err="1"/>
              <a:t>kwi</a:t>
            </a:r>
            <a:r>
              <a:rPr lang="en-ZA" sz="4000" b="1" dirty="0"/>
              <a:t>-HOPE?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81626"/>
            <a:ext cx="3655407" cy="3357042"/>
          </a:xfrm>
        </p:spPr>
        <p:txBody>
          <a:bodyPr/>
          <a:lstStyle/>
          <a:p>
            <a:pPr marL="0" lv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Bonke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abathathi-nxaxheba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abalungeleyo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kumenywa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bajoyine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</a:t>
            </a:r>
            <a:r>
              <a:rPr lang="en-ZA" b="1" dirty="0">
                <a:solidFill>
                  <a:srgbClr val="669900"/>
                </a:solidFill>
              </a:rPr>
              <a:t>-HOPE </a:t>
            </a:r>
            <a:r>
              <a:rPr lang="en-ZA" b="1" dirty="0" err="1">
                <a:solidFill>
                  <a:srgbClr val="669900"/>
                </a:solidFill>
              </a:rPr>
              <a:t>ze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kutyelelo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lophando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olucwangcisiweyo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34122"/>
            <a:ext cx="1041416" cy="359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604004" cy="3069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3600" b="1" dirty="0" err="1">
                <a:solidFill>
                  <a:srgbClr val="669900"/>
                </a:solidFill>
              </a:rPr>
              <a:t>Bonke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abathathi-nxaxheba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baza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kunikwa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efakwa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ekukwini</a:t>
            </a:r>
            <a:r>
              <a:rPr lang="en-ZA" sz="3600" b="1" dirty="0">
                <a:solidFill>
                  <a:srgbClr val="669900"/>
                </a:solidFill>
              </a:rPr>
              <a:t> ye-</a:t>
            </a:r>
            <a:r>
              <a:rPr lang="en-ZA" sz="3600" b="1" dirty="0" err="1">
                <a:solidFill>
                  <a:srgbClr val="669900"/>
                </a:solidFill>
              </a:rPr>
              <a:t>dapivirine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bayisebenzise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rhoqo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ngenyanga</a:t>
            </a:r>
            <a:r>
              <a:rPr lang="en-ZA" sz="3600" b="1" dirty="0">
                <a:solidFill>
                  <a:srgbClr val="669900"/>
                </a:solidFill>
              </a:rPr>
              <a:t>. </a:t>
            </a:r>
            <a:r>
              <a:rPr lang="en-ZA" sz="3600" b="1" dirty="0" err="1">
                <a:solidFill>
                  <a:srgbClr val="669900"/>
                </a:solidFill>
              </a:rPr>
              <a:t>Abasetyhini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bangajoyina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uphando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nokuba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bakhetha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njengendlela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yokuthintela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</a:t>
            </a:r>
            <a:r>
              <a:rPr lang="en-ZA" sz="3600" b="1" dirty="0">
                <a:solidFill>
                  <a:srgbClr val="669900"/>
                </a:solidFill>
              </a:rPr>
              <a:t>-HIV </a:t>
            </a:r>
            <a:r>
              <a:rPr lang="en-ZA" sz="3600" b="1" dirty="0" err="1">
                <a:solidFill>
                  <a:srgbClr val="669900"/>
                </a:solidFill>
              </a:rPr>
              <a:t>okanye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hayi</a:t>
            </a:r>
            <a:r>
              <a:rPr lang="en-ZA" sz="3600" b="1" dirty="0">
                <a:solidFill>
                  <a:srgbClr val="669900"/>
                </a:solidFill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sz="4000" b="1" dirty="0" err="1"/>
              <a:t>Yintoni</a:t>
            </a:r>
            <a:r>
              <a:rPr lang="en-ZA" sz="4000" b="1" dirty="0"/>
              <a:t> </a:t>
            </a:r>
            <a:r>
              <a:rPr lang="en-ZA" sz="4000" b="1" dirty="0" err="1"/>
              <a:t>eza</a:t>
            </a:r>
            <a:r>
              <a:rPr lang="en-ZA" sz="4000" b="1" dirty="0"/>
              <a:t> </a:t>
            </a:r>
            <a:r>
              <a:rPr lang="en-ZA" sz="4000" b="1" dirty="0" err="1"/>
              <a:t>kucelwa</a:t>
            </a:r>
            <a:r>
              <a:rPr lang="en-ZA" sz="4000" b="1" dirty="0"/>
              <a:t> </a:t>
            </a:r>
            <a:r>
              <a:rPr lang="en-ZA" sz="4000" b="1" dirty="0" err="1"/>
              <a:t>ukuba</a:t>
            </a:r>
            <a:r>
              <a:rPr lang="en-ZA" sz="4000" b="1" dirty="0"/>
              <a:t> </a:t>
            </a:r>
            <a:r>
              <a:rPr lang="en-ZA" sz="4000" b="1" dirty="0" err="1"/>
              <a:t>mabayenze</a:t>
            </a:r>
            <a:r>
              <a:rPr lang="en-ZA" sz="4000" b="1" dirty="0"/>
              <a:t> </a:t>
            </a:r>
            <a:r>
              <a:rPr lang="en-ZA" sz="4000" b="1" dirty="0" err="1"/>
              <a:t>abasetyhini</a:t>
            </a:r>
            <a:r>
              <a:rPr lang="en-ZA" sz="4000" b="1" dirty="0"/>
              <a:t> </a:t>
            </a:r>
            <a:r>
              <a:rPr lang="en-ZA" sz="4000" b="1" dirty="0" err="1"/>
              <a:t>ababhalise</a:t>
            </a:r>
            <a:r>
              <a:rPr lang="en-ZA" sz="4000" b="1" dirty="0"/>
              <a:t> </a:t>
            </a:r>
            <a:r>
              <a:rPr lang="en-ZA" sz="4000" b="1" dirty="0" err="1"/>
              <a:t>kwi</a:t>
            </a:r>
            <a:r>
              <a:rPr lang="en-ZA" sz="4000" b="1" dirty="0"/>
              <a:t>-HOPE?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14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5824"/>
            <a:ext cx="80772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3600" b="1" dirty="0" err="1">
                <a:solidFill>
                  <a:srgbClr val="669900"/>
                </a:solidFill>
              </a:rPr>
              <a:t>Abasetyhini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abakhetha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njengendlela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yokuthintela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</a:t>
            </a:r>
            <a:r>
              <a:rPr lang="en-ZA" sz="3600" b="1" dirty="0">
                <a:solidFill>
                  <a:srgbClr val="669900"/>
                </a:solidFill>
              </a:rPr>
              <a:t>-HIV </a:t>
            </a:r>
            <a:r>
              <a:rPr lang="en-ZA" sz="3600" b="1" dirty="0" err="1">
                <a:solidFill>
                  <a:srgbClr val="669900"/>
                </a:solidFill>
              </a:rPr>
              <a:t>baza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kufumana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ingcebiso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nemiyalelo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ngokusetyenziswa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kweringi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kwaye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baza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kucelwa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ukuba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baphendule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imibuzo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ngokusetyenziswa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kweringi</a:t>
            </a:r>
            <a:r>
              <a:rPr lang="en-ZA" sz="3600" b="1" dirty="0">
                <a:solidFill>
                  <a:srgbClr val="669900"/>
                </a:solidFill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sz="4000" b="1" dirty="0" err="1"/>
              <a:t>Yintoni</a:t>
            </a:r>
            <a:r>
              <a:rPr lang="en-ZA" sz="4000" b="1" dirty="0"/>
              <a:t> </a:t>
            </a:r>
            <a:r>
              <a:rPr lang="en-ZA" sz="4000" b="1" dirty="0" err="1"/>
              <a:t>eza</a:t>
            </a:r>
            <a:r>
              <a:rPr lang="en-ZA" sz="4000" b="1" dirty="0"/>
              <a:t> </a:t>
            </a:r>
            <a:r>
              <a:rPr lang="en-ZA" sz="4000" b="1" dirty="0" err="1"/>
              <a:t>kucelwa</a:t>
            </a:r>
            <a:r>
              <a:rPr lang="en-ZA" sz="4000" b="1" dirty="0"/>
              <a:t> </a:t>
            </a:r>
            <a:r>
              <a:rPr lang="en-ZA" sz="4000" b="1" dirty="0" err="1"/>
              <a:t>ukuba</a:t>
            </a:r>
            <a:r>
              <a:rPr lang="en-ZA" sz="4000" b="1" dirty="0"/>
              <a:t> </a:t>
            </a:r>
            <a:r>
              <a:rPr lang="en-ZA" sz="4000" b="1" dirty="0" err="1"/>
              <a:t>mabayenze</a:t>
            </a:r>
            <a:r>
              <a:rPr lang="en-ZA" sz="4000" b="1" dirty="0"/>
              <a:t> </a:t>
            </a:r>
            <a:r>
              <a:rPr lang="en-ZA" sz="4000" b="1" dirty="0" err="1"/>
              <a:t>abasetyhini</a:t>
            </a:r>
            <a:r>
              <a:rPr lang="en-ZA" sz="4000" b="1" dirty="0"/>
              <a:t> </a:t>
            </a:r>
            <a:r>
              <a:rPr lang="en-ZA" sz="4000" b="1" dirty="0" err="1"/>
              <a:t>ababhalise</a:t>
            </a:r>
            <a:r>
              <a:rPr lang="en-ZA" sz="4000" b="1" dirty="0"/>
              <a:t> </a:t>
            </a:r>
            <a:r>
              <a:rPr lang="en-ZA" sz="4000" b="1" dirty="0" err="1"/>
              <a:t>kwi</a:t>
            </a:r>
            <a:r>
              <a:rPr lang="en-ZA" sz="4000" b="1" dirty="0"/>
              <a:t>-HOPE?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828800"/>
            <a:ext cx="49149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ZA" sz="3600" b="1" dirty="0" err="1">
                <a:solidFill>
                  <a:srgbClr val="669900"/>
                </a:solidFill>
              </a:rPr>
              <a:t>Abathathi-nxaxheba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batshintsha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ingqondo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yabo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ngokusebenzisa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naxa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sele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bejoyine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uphando</a:t>
            </a:r>
            <a:r>
              <a:rPr lang="en-ZA" sz="3600" b="1" dirty="0">
                <a:solidFill>
                  <a:srgbClr val="669900"/>
                </a:solidFill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ZA" sz="3600" b="1" dirty="0" err="1">
                <a:solidFill>
                  <a:srgbClr val="740074"/>
                </a:solidFill>
              </a:rPr>
              <a:t>Khumbula</a:t>
            </a:r>
            <a:r>
              <a:rPr lang="en-ZA" sz="3600" b="1" dirty="0">
                <a:solidFill>
                  <a:srgbClr val="740074"/>
                </a:solidFill>
              </a:rPr>
              <a:t>, </a:t>
            </a:r>
            <a:r>
              <a:rPr lang="en-ZA" sz="3600" b="1" dirty="0" err="1">
                <a:solidFill>
                  <a:srgbClr val="740074"/>
                </a:solidFill>
              </a:rPr>
              <a:t>noko</a:t>
            </a:r>
            <a:r>
              <a:rPr lang="en-ZA" sz="3600" b="1" dirty="0">
                <a:solidFill>
                  <a:srgbClr val="740074"/>
                </a:solidFill>
              </a:rPr>
              <a:t>, </a:t>
            </a:r>
            <a:r>
              <a:rPr lang="en-ZA" sz="3600" b="1" dirty="0" err="1">
                <a:solidFill>
                  <a:srgbClr val="740074"/>
                </a:solidFill>
              </a:rPr>
              <a:t>ukuba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iringi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ingakhusela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i</a:t>
            </a:r>
            <a:r>
              <a:rPr lang="en-ZA" sz="3600" b="1" dirty="0">
                <a:solidFill>
                  <a:srgbClr val="740074"/>
                </a:solidFill>
              </a:rPr>
              <a:t>-HIV </a:t>
            </a:r>
            <a:r>
              <a:rPr lang="en-ZA" sz="3600" b="1" dirty="0" err="1">
                <a:solidFill>
                  <a:srgbClr val="740074"/>
                </a:solidFill>
              </a:rPr>
              <a:t>xa</a:t>
            </a:r>
            <a:r>
              <a:rPr lang="en-ZA" sz="3600" b="1" dirty="0">
                <a:solidFill>
                  <a:srgbClr val="740074"/>
                </a:solidFill>
              </a:rPr>
              <a:t> </a:t>
            </a:r>
            <a:r>
              <a:rPr lang="en-ZA" sz="3600" b="1" dirty="0" err="1">
                <a:solidFill>
                  <a:srgbClr val="740074"/>
                </a:solidFill>
              </a:rPr>
              <a:t>isetyenziswa</a:t>
            </a:r>
            <a:r>
              <a:rPr lang="en-ZA" sz="3600" b="1" dirty="0">
                <a:solidFill>
                  <a:srgbClr val="740074"/>
                </a:solidFill>
              </a:rPr>
              <a:t>.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sz="4000" b="1" dirty="0" err="1"/>
              <a:t>Yintoni</a:t>
            </a:r>
            <a:r>
              <a:rPr lang="en-ZA" sz="4000" b="1" dirty="0"/>
              <a:t> </a:t>
            </a:r>
            <a:r>
              <a:rPr lang="en-ZA" sz="4000" b="1" dirty="0" err="1"/>
              <a:t>eza</a:t>
            </a:r>
            <a:r>
              <a:rPr lang="en-ZA" sz="4000" b="1" dirty="0"/>
              <a:t> </a:t>
            </a:r>
            <a:r>
              <a:rPr lang="en-ZA" sz="4000" b="1" dirty="0" err="1"/>
              <a:t>kucelwa</a:t>
            </a:r>
            <a:r>
              <a:rPr lang="en-ZA" sz="4000" b="1" dirty="0"/>
              <a:t> </a:t>
            </a:r>
            <a:r>
              <a:rPr lang="en-ZA" sz="4000" b="1" dirty="0" err="1"/>
              <a:t>ukuba</a:t>
            </a:r>
            <a:r>
              <a:rPr lang="en-ZA" sz="4000" b="1" dirty="0"/>
              <a:t> </a:t>
            </a:r>
            <a:r>
              <a:rPr lang="en-ZA" sz="4000" b="1" dirty="0" err="1"/>
              <a:t>mabayenze</a:t>
            </a:r>
            <a:r>
              <a:rPr lang="en-ZA" sz="4000" b="1" dirty="0"/>
              <a:t> </a:t>
            </a:r>
            <a:r>
              <a:rPr lang="en-ZA" sz="4000" b="1" dirty="0" err="1"/>
              <a:t>abasetyhini</a:t>
            </a:r>
            <a:r>
              <a:rPr lang="en-ZA" sz="4000" b="1" dirty="0"/>
              <a:t> </a:t>
            </a:r>
            <a:r>
              <a:rPr lang="en-ZA" sz="4000" b="1" dirty="0" err="1"/>
              <a:t>ababhalise</a:t>
            </a:r>
            <a:r>
              <a:rPr lang="en-ZA" sz="4000" b="1" dirty="0"/>
              <a:t> </a:t>
            </a:r>
            <a:r>
              <a:rPr lang="en-ZA" sz="4000" b="1" dirty="0" err="1"/>
              <a:t>kwi</a:t>
            </a:r>
            <a:r>
              <a:rPr lang="en-ZA" sz="4000" b="1" dirty="0"/>
              <a:t>-HOPE?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3575304" cy="2383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7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4591"/>
            <a:ext cx="8229600" cy="366106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Baphendule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imibuzo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emalunga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nempilo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yabo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neendlela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zokwabelana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ngesondo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endParaRPr lang="en-US" sz="3600" b="1" dirty="0">
              <a:solidFill>
                <a:srgbClr val="669900"/>
              </a:solidFill>
            </a:endParaRPr>
          </a:p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Bafumane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ingcebiso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ngokunciphisa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umngcipheko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nangeekhondom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endParaRPr lang="en-US" sz="3600" b="1" dirty="0">
              <a:solidFill>
                <a:srgbClr val="669900"/>
              </a:solidFill>
            </a:endParaRPr>
          </a:p>
          <a:p>
            <a:r>
              <a:rPr lang="en-ZA" sz="3600" b="1" dirty="0" err="1">
                <a:solidFill>
                  <a:srgbClr val="669900"/>
                </a:solidFill>
              </a:rPr>
              <a:t>Basebenzise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indlela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yocwangciso-ntsapho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bathintele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ukukhulelwa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614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Bonke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abathathi-nxaxheba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nokuba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basebenzisa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iringi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baza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kucelwa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ukuba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3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382000" cy="60152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Kolunye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utyelelo</a:t>
            </a:r>
            <a:r>
              <a:rPr lang="en-ZA" sz="3600" b="1" dirty="0">
                <a:solidFill>
                  <a:srgbClr val="669900"/>
                </a:solidFill>
              </a:rPr>
              <a:t>, </a:t>
            </a:r>
            <a:r>
              <a:rPr lang="en-ZA" sz="3600" b="1" dirty="0" err="1">
                <a:solidFill>
                  <a:srgbClr val="669900"/>
                </a:solidFill>
              </a:rPr>
              <a:t>baxilongelwe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impilo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endParaRPr lang="en-US" sz="3600" b="1" dirty="0">
              <a:solidFill>
                <a:srgbClr val="669900"/>
              </a:solidFill>
            </a:endParaRPr>
          </a:p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Benze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iimvavanyo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zaselabhoratri</a:t>
            </a:r>
            <a:r>
              <a:rPr lang="en-ZA" sz="3600" b="1" dirty="0">
                <a:solidFill>
                  <a:srgbClr val="669900"/>
                </a:solidFill>
              </a:rPr>
              <a:t>, </a:t>
            </a:r>
            <a:r>
              <a:rPr lang="en-ZA" sz="3600" b="1" dirty="0" err="1">
                <a:solidFill>
                  <a:srgbClr val="669900"/>
                </a:solidFill>
              </a:rPr>
              <a:t>kuquka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neemvavanyo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ze</a:t>
            </a:r>
            <a:r>
              <a:rPr lang="en-ZA" sz="3600" b="1" dirty="0">
                <a:solidFill>
                  <a:srgbClr val="669900"/>
                </a:solidFill>
              </a:rPr>
              <a:t>-STIs, </a:t>
            </a:r>
            <a:r>
              <a:rPr lang="en-ZA" sz="3600" b="1" dirty="0" err="1">
                <a:solidFill>
                  <a:srgbClr val="669900"/>
                </a:solidFill>
              </a:rPr>
              <a:t>zokukhulelwa</a:t>
            </a:r>
            <a:r>
              <a:rPr lang="en-ZA" sz="3600" b="1" dirty="0">
                <a:solidFill>
                  <a:srgbClr val="669900"/>
                </a:solidFill>
              </a:rPr>
              <a:t>, </a:t>
            </a:r>
            <a:r>
              <a:rPr lang="en-ZA" sz="3600" b="1" dirty="0" err="1">
                <a:solidFill>
                  <a:srgbClr val="669900"/>
                </a:solidFill>
              </a:rPr>
              <a:t>neze</a:t>
            </a:r>
            <a:r>
              <a:rPr lang="en-ZA" sz="3600" b="1" dirty="0">
                <a:solidFill>
                  <a:srgbClr val="669900"/>
                </a:solidFill>
              </a:rPr>
              <a:t>-HIV</a:t>
            </a:r>
            <a:endParaRPr lang="en-US" sz="3600" b="1" dirty="0">
              <a:solidFill>
                <a:srgbClr val="669900"/>
              </a:solidFill>
            </a:endParaRPr>
          </a:p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Banikezele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ngeesampuli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zegazi</a:t>
            </a:r>
            <a:r>
              <a:rPr lang="en-ZA" sz="3600" b="1" dirty="0">
                <a:solidFill>
                  <a:srgbClr val="669900"/>
                </a:solidFill>
              </a:rPr>
              <a:t>, </a:t>
            </a:r>
            <a:r>
              <a:rPr lang="en-ZA" sz="3600" b="1" dirty="0" err="1">
                <a:solidFill>
                  <a:srgbClr val="669900"/>
                </a:solidFill>
              </a:rPr>
              <a:t>ezeenwele</a:t>
            </a:r>
            <a:r>
              <a:rPr lang="en-ZA" sz="3600" b="1" dirty="0">
                <a:solidFill>
                  <a:srgbClr val="669900"/>
                </a:solidFill>
              </a:rPr>
              <a:t>, </a:t>
            </a:r>
            <a:r>
              <a:rPr lang="en-ZA" sz="3600" b="1" dirty="0" err="1">
                <a:solidFill>
                  <a:srgbClr val="669900"/>
                </a:solidFill>
              </a:rPr>
              <a:t>neesampuli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ezithathwe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ekukwini</a:t>
            </a:r>
            <a:endParaRPr lang="en-US" sz="3600" b="1" dirty="0">
              <a:solidFill>
                <a:srgbClr val="6699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6614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Bonke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abathathi-nxaxheba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nokuba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basebenzisa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iringi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baza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kucelwa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36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ukuba</a:t>
            </a:r>
            <a:r>
              <a:rPr lang="en-ZA" sz="36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51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Kwenzeka</a:t>
            </a:r>
            <a:r>
              <a:rPr lang="en-ZA" b="1" dirty="0"/>
              <a:t> </a:t>
            </a:r>
            <a:r>
              <a:rPr lang="en-ZA" b="1" dirty="0" err="1"/>
              <a:t>ntoni</a:t>
            </a:r>
            <a:r>
              <a:rPr lang="en-ZA" b="1" dirty="0"/>
              <a:t> </a:t>
            </a:r>
            <a:r>
              <a:rPr lang="en-ZA" b="1" dirty="0" err="1"/>
              <a:t>ngabasetyhini</a:t>
            </a:r>
            <a:r>
              <a:rPr lang="en-ZA" b="1" dirty="0"/>
              <a:t> </a:t>
            </a:r>
            <a:r>
              <a:rPr lang="en-ZA" b="1" dirty="0" err="1"/>
              <a:t>abalandule</a:t>
            </a:r>
            <a:r>
              <a:rPr lang="en-ZA" b="1" dirty="0"/>
              <a:t> </a:t>
            </a:r>
            <a:r>
              <a:rPr lang="en-ZA" b="1" dirty="0" err="1"/>
              <a:t>ukubhalisa</a:t>
            </a:r>
            <a:r>
              <a:rPr lang="en-ZA" b="1" dirty="0"/>
              <a:t> </a:t>
            </a:r>
            <a:r>
              <a:rPr lang="en-ZA" b="1" dirty="0" err="1"/>
              <a:t>kwi</a:t>
            </a:r>
            <a:r>
              <a:rPr lang="en-ZA" b="1" dirty="0"/>
              <a:t>-HOPE?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81200"/>
            <a:ext cx="6023429" cy="3810000"/>
          </a:xfrm>
        </p:spPr>
        <p:txBody>
          <a:bodyPr/>
          <a:lstStyle/>
          <a:p>
            <a:pPr marL="0" lv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umthathi-nxaxheba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uthatha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isigqibo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sokuba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akasafuni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kubhalisa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kwi</a:t>
            </a:r>
            <a:r>
              <a:rPr lang="en-ZA" b="1" dirty="0">
                <a:solidFill>
                  <a:srgbClr val="669900"/>
                </a:solidFill>
              </a:rPr>
              <a:t>-HOPE, </a:t>
            </a:r>
            <a:r>
              <a:rPr lang="en-ZA" b="1" dirty="0" err="1">
                <a:solidFill>
                  <a:srgbClr val="669900"/>
                </a:solidFill>
              </a:rPr>
              <a:t>uza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kubuzwa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uyafuna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kutyelelo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olunye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anikezele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ngeenkcukacha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zokuba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kutheni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elandula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ukubhalisa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0"/>
            <a:ext cx="2733142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04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Kwenzeka</a:t>
            </a:r>
            <a:r>
              <a:rPr lang="en-ZA" b="1" dirty="0"/>
              <a:t> </a:t>
            </a:r>
            <a:r>
              <a:rPr lang="en-ZA" b="1" dirty="0" err="1"/>
              <a:t>ntoni</a:t>
            </a:r>
            <a:r>
              <a:rPr lang="en-ZA" b="1" dirty="0"/>
              <a:t> </a:t>
            </a:r>
            <a:r>
              <a:rPr lang="en-ZA" b="1" dirty="0" err="1"/>
              <a:t>ngabasetyhini</a:t>
            </a:r>
            <a:r>
              <a:rPr lang="en-ZA" b="1" dirty="0"/>
              <a:t> </a:t>
            </a:r>
            <a:r>
              <a:rPr lang="en-ZA" b="1" dirty="0" err="1"/>
              <a:t>abalandule</a:t>
            </a:r>
            <a:r>
              <a:rPr lang="en-ZA" b="1" dirty="0"/>
              <a:t> </a:t>
            </a:r>
            <a:r>
              <a:rPr lang="en-ZA" b="1" dirty="0" err="1"/>
              <a:t>ukubhalisa</a:t>
            </a:r>
            <a:r>
              <a:rPr lang="en-ZA" b="1" dirty="0"/>
              <a:t> </a:t>
            </a:r>
            <a:r>
              <a:rPr lang="en-ZA" b="1" dirty="0" err="1"/>
              <a:t>kwi</a:t>
            </a:r>
            <a:r>
              <a:rPr lang="en-ZA" b="1" dirty="0"/>
              <a:t>-HOPE?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49" y="1752600"/>
            <a:ext cx="4807551" cy="4940812"/>
          </a:xfrm>
        </p:spPr>
        <p:txBody>
          <a:bodyPr/>
          <a:lstStyle/>
          <a:p>
            <a:pPr mar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Abathathi-nxaxheba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abalandula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ukubhalisa</a:t>
            </a:r>
            <a:r>
              <a:rPr lang="en-ZA" b="1" dirty="0">
                <a:solidFill>
                  <a:srgbClr val="669900"/>
                </a:solidFill>
              </a:rPr>
              <a:t>  </a:t>
            </a:r>
            <a:r>
              <a:rPr lang="en-ZA" b="1" dirty="0" err="1">
                <a:solidFill>
                  <a:srgbClr val="669900"/>
                </a:solidFill>
              </a:rPr>
              <a:t>bangatshintsha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ingqondo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yabo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babhalise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kwi</a:t>
            </a:r>
            <a:r>
              <a:rPr lang="en-ZA" b="1" dirty="0">
                <a:solidFill>
                  <a:srgbClr val="669900"/>
                </a:solidFill>
              </a:rPr>
              <a:t>-HOPE, </a:t>
            </a:r>
            <a:r>
              <a:rPr lang="en-ZA" b="1" dirty="0" err="1">
                <a:solidFill>
                  <a:srgbClr val="669900"/>
                </a:solidFill>
              </a:rPr>
              <a:t>kuxhomekeke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uphando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lusaqhuba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kwaye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banazo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iimfuneko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zokulungela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" y="2743200"/>
            <a:ext cx="3726849" cy="2484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ZA" b="1" dirty="0" err="1"/>
              <a:t>Zithini</a:t>
            </a:r>
            <a:r>
              <a:rPr lang="en-ZA" b="1" dirty="0"/>
              <a:t> </a:t>
            </a:r>
            <a:r>
              <a:rPr lang="en-ZA" b="1" dirty="0" err="1"/>
              <a:t>iziphumo</a:t>
            </a:r>
            <a:r>
              <a:rPr lang="en-ZA" b="1" dirty="0"/>
              <a:t> </a:t>
            </a:r>
            <a:r>
              <a:rPr lang="en-ZA" b="1" dirty="0" err="1"/>
              <a:t>zophando</a:t>
            </a:r>
            <a:r>
              <a:rPr lang="en-ZA" b="1" dirty="0"/>
              <a:t> </a:t>
            </a:r>
            <a:r>
              <a:rPr lang="en-ZA" b="1" dirty="0" err="1"/>
              <a:t>lwe</a:t>
            </a:r>
            <a:r>
              <a:rPr lang="en-ZA" b="1" dirty="0"/>
              <a:t>-ASPIRE?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2631"/>
            <a:ext cx="3321629" cy="168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457200" y="1676400"/>
            <a:ext cx="3276600" cy="18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855029" y="1677814"/>
            <a:ext cx="5232416" cy="48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3400" b="1" dirty="0" err="1">
                <a:solidFill>
                  <a:srgbClr val="669900"/>
                </a:solidFill>
              </a:rPr>
              <a:t>Kuqulathwe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konke</a:t>
            </a:r>
            <a:r>
              <a:rPr lang="en-ZA" sz="3400" b="1" dirty="0">
                <a:solidFill>
                  <a:srgbClr val="669900"/>
                </a:solidFill>
              </a:rPr>
              <a:t>, </a:t>
            </a:r>
            <a:r>
              <a:rPr lang="en-ZA" sz="3400" b="1" dirty="0" err="1">
                <a:solidFill>
                  <a:srgbClr val="669900"/>
                </a:solidFill>
              </a:rPr>
              <a:t>uphando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lwe</a:t>
            </a:r>
            <a:r>
              <a:rPr lang="en-ZA" sz="3400" b="1" dirty="0">
                <a:solidFill>
                  <a:srgbClr val="669900"/>
                </a:solidFill>
              </a:rPr>
              <a:t>-ASPIRE </a:t>
            </a:r>
            <a:r>
              <a:rPr lang="en-ZA" sz="3400" b="1">
                <a:solidFill>
                  <a:srgbClr val="669900"/>
                </a:solidFill>
              </a:rPr>
              <a:t>(MTN-020</a:t>
            </a:r>
            <a:r>
              <a:rPr lang="en-ZA" sz="3400" b="1" dirty="0">
                <a:solidFill>
                  <a:srgbClr val="669900"/>
                </a:solidFill>
              </a:rPr>
              <a:t>) </a:t>
            </a:r>
            <a:r>
              <a:rPr lang="en-ZA" sz="3400" b="1" dirty="0" err="1">
                <a:solidFill>
                  <a:srgbClr val="669900"/>
                </a:solidFill>
              </a:rPr>
              <a:t>lubonise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ukuba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i-dapivirine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iringi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efakwa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ekukwini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eyi-dapivirine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ithintele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malunga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nesinye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kwisithathu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sosuleleko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lwe</a:t>
            </a:r>
            <a:r>
              <a:rPr lang="en-ZA" sz="3400" b="1" dirty="0">
                <a:solidFill>
                  <a:srgbClr val="669900"/>
                </a:solidFill>
              </a:rPr>
              <a:t>-HIV.</a:t>
            </a:r>
            <a:r>
              <a:rPr lang="en-US" sz="3400" b="1" dirty="0">
                <a:solidFill>
                  <a:srgbClr val="6699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04" y="3715904"/>
            <a:ext cx="1206500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Yeyiphi</a:t>
            </a:r>
            <a:r>
              <a:rPr lang="en-ZA" b="1" dirty="0"/>
              <a:t> </a:t>
            </a:r>
            <a:r>
              <a:rPr lang="en-ZA" b="1" dirty="0" err="1"/>
              <a:t>imingcipheko</a:t>
            </a:r>
            <a:r>
              <a:rPr lang="en-ZA" b="1" dirty="0"/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462" y="1611670"/>
            <a:ext cx="85865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Imingcipheko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yokuthatha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inxaxheba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kwi</a:t>
            </a:r>
            <a:r>
              <a:rPr lang="en-ZA" b="1" dirty="0">
                <a:solidFill>
                  <a:srgbClr val="669900"/>
                </a:solidFill>
              </a:rPr>
              <a:t>-HOPE </a:t>
            </a:r>
            <a:r>
              <a:rPr lang="en-ZA" b="1" dirty="0" err="1">
                <a:solidFill>
                  <a:srgbClr val="669900"/>
                </a:solidFill>
              </a:rPr>
              <a:t>iyafana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neye</a:t>
            </a:r>
            <a:r>
              <a:rPr lang="en-ZA" b="1" dirty="0">
                <a:solidFill>
                  <a:srgbClr val="669900"/>
                </a:solidFill>
              </a:rPr>
              <a:t>-ASPIRE:</a:t>
            </a:r>
            <a:endParaRPr lang="en-GB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lvl="0"/>
            <a:r>
              <a:rPr lang="en-ZA" sz="3000" b="1" dirty="0" err="1">
                <a:solidFill>
                  <a:srgbClr val="669900"/>
                </a:solidFill>
              </a:rPr>
              <a:t>Usengaziva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ungakhululekanga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okanye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intlungu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kwiindawo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obuxilongwa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kuzo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okanye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ekutsalweni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kuzo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igazi</a:t>
            </a:r>
            <a:r>
              <a:rPr lang="en-ZA" sz="3000" b="1" dirty="0">
                <a:solidFill>
                  <a:srgbClr val="669900"/>
                </a:solidFill>
              </a:rPr>
              <a:t>. </a:t>
            </a:r>
            <a:endParaRPr lang="en-US" sz="3000" b="1" dirty="0">
              <a:solidFill>
                <a:srgbClr val="669900"/>
              </a:solidFill>
            </a:endParaRPr>
          </a:p>
          <a:p>
            <a:r>
              <a:rPr lang="en-ZA" sz="3000" b="1" dirty="0" err="1">
                <a:solidFill>
                  <a:srgbClr val="669900"/>
                </a:solidFill>
              </a:rPr>
              <a:t>Iringi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efakwa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ekukwini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ingenza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abanye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bazive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bengakhululekanga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abanye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banganokurhawuzelelwa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babenedistshaji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okanye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ezinye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iimpawu</a:t>
            </a:r>
            <a:r>
              <a:rPr lang="en-ZA" sz="3000" b="1" dirty="0">
                <a:solidFill>
                  <a:srgbClr val="669900"/>
                </a:solidFill>
              </a:rPr>
              <a:t>.</a:t>
            </a:r>
            <a:r>
              <a:rPr lang="en-US" sz="2800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184" y="2150225"/>
            <a:ext cx="837501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3600" b="1" dirty="0" err="1">
                <a:solidFill>
                  <a:srgbClr val="669900"/>
                </a:solidFill>
              </a:rPr>
              <a:t>Usenganeentloni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ngenxa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yemibuzo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neenkqubo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ezikuphando</a:t>
            </a:r>
            <a:r>
              <a:rPr lang="en-ZA" sz="3600" b="1" dirty="0">
                <a:solidFill>
                  <a:srgbClr val="669900"/>
                </a:solidFill>
              </a:rPr>
              <a:t>. </a:t>
            </a:r>
            <a:endParaRPr lang="en-US" sz="3600" b="1" dirty="0">
              <a:solidFill>
                <a:srgbClr val="669900"/>
              </a:solidFill>
            </a:endParaRPr>
          </a:p>
          <a:p>
            <a:r>
              <a:rPr lang="en-ZA" sz="3600" b="1" dirty="0" err="1">
                <a:solidFill>
                  <a:srgbClr val="669900"/>
                </a:solidFill>
              </a:rPr>
              <a:t>Kungenzeka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ukuba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wena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okanye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iqabane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lakho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niyive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iringi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ngexesha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lokwabelana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ngesondo</a:t>
            </a:r>
            <a:r>
              <a:rPr lang="en-ZA" sz="3600" b="1" dirty="0">
                <a:solidFill>
                  <a:srgbClr val="669900"/>
                </a:solidFill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Yeyiphi</a:t>
            </a:r>
            <a:r>
              <a:rPr lang="en-ZA" b="1" dirty="0"/>
              <a:t> </a:t>
            </a:r>
            <a:r>
              <a:rPr lang="en-ZA" b="1" dirty="0" err="1"/>
              <a:t>imingcipheko</a:t>
            </a:r>
            <a:r>
              <a:rPr lang="en-ZA" b="1" dirty="0"/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1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6396" y="1322588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pPr lvl="0"/>
            <a:r>
              <a:rPr lang="en-ZA" b="1" dirty="0">
                <a:solidFill>
                  <a:srgbClr val="669900"/>
                </a:solidFill>
              </a:rPr>
              <a:t>In the unlikely event you become infected with HIV, you may develop drug resistance if you continue to use the ring. </a:t>
            </a:r>
            <a:endParaRPr lang="en-US" b="1" dirty="0">
              <a:solidFill>
                <a:srgbClr val="669900"/>
              </a:solidFill>
            </a:endParaRPr>
          </a:p>
          <a:p>
            <a:r>
              <a:rPr lang="en-ZA" b="1" dirty="0">
                <a:solidFill>
                  <a:srgbClr val="669900"/>
                </a:solidFill>
              </a:rPr>
              <a:t>It is possible that others may treat you unfairly or discriminate against you for participating in the study.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34312"/>
            <a:ext cx="2713736" cy="40706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Yeyiphi</a:t>
            </a:r>
            <a:r>
              <a:rPr lang="en-ZA" b="1" dirty="0"/>
              <a:t> </a:t>
            </a:r>
            <a:r>
              <a:rPr lang="en-ZA" b="1" dirty="0" err="1"/>
              <a:t>imingcipheko</a:t>
            </a:r>
            <a:r>
              <a:rPr lang="en-ZA" b="1" dirty="0"/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01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br>
              <a:rPr lang="en-ZA" sz="4800" b="1" dirty="0"/>
            </a:br>
            <a:r>
              <a:rPr lang="en-ZA" sz="4800" b="1" dirty="0" err="1"/>
              <a:t>Yintoni</a:t>
            </a:r>
            <a:r>
              <a:rPr lang="en-ZA" sz="4800" b="1" dirty="0"/>
              <a:t> </a:t>
            </a:r>
            <a:r>
              <a:rPr lang="en-ZA" sz="4800" b="1" dirty="0" err="1"/>
              <a:t>iibhenefithi</a:t>
            </a:r>
            <a:r>
              <a:rPr lang="en-ZA" sz="4800" b="1" dirty="0"/>
              <a:t>?</a:t>
            </a:r>
            <a:br>
              <a:rPr lang="en-US" dirty="0"/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18606"/>
            <a:ext cx="4241816" cy="3138636"/>
          </a:xfrm>
        </p:spPr>
        <p:txBody>
          <a:bodyPr/>
          <a:lstStyle/>
          <a:p>
            <a:pPr mar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Ngexesha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lokuthatha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inxaxheba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kuphando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abasetyhini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abakwi</a:t>
            </a:r>
            <a:r>
              <a:rPr lang="en-ZA" b="1" dirty="0">
                <a:solidFill>
                  <a:srgbClr val="669900"/>
                </a:solidFill>
              </a:rPr>
              <a:t>-HOPE </a:t>
            </a:r>
            <a:r>
              <a:rPr lang="en-ZA" b="1" dirty="0" err="1">
                <a:solidFill>
                  <a:srgbClr val="669900"/>
                </a:solidFill>
              </a:rPr>
              <a:t>baza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kunikwa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iringi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efakwa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ekukwini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efunyaniswe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ikhuselekile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nesebenza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ngempumelelo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ekuthinteleni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</a:t>
            </a:r>
            <a:r>
              <a:rPr lang="en-ZA" b="1" dirty="0">
                <a:solidFill>
                  <a:srgbClr val="669900"/>
                </a:solidFill>
              </a:rPr>
              <a:t>-HIV.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pic>
        <p:nvPicPr>
          <p:cNvPr id="7" name="Picture 6" descr="ipm_0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18606"/>
            <a:ext cx="3581400" cy="46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5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2158"/>
            <a:ext cx="4950807" cy="3052242"/>
          </a:xfrm>
        </p:spPr>
        <p:txBody>
          <a:bodyPr/>
          <a:lstStyle/>
          <a:p>
            <a:pPr marL="0" indent="0">
              <a:buNone/>
            </a:pPr>
            <a:r>
              <a:rPr lang="en-ZA" b="1" dirty="0" err="1">
                <a:solidFill>
                  <a:srgbClr val="669900"/>
                </a:solidFill>
              </a:rPr>
              <a:t>Abasetyhini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abakuphando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kananjalo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baza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kuxilongwa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umzimba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iimvavanyo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zokukhangela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impilo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yabo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ucwangciso-ntsapho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ingcebiso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nge</a:t>
            </a:r>
            <a:r>
              <a:rPr lang="en-ZA" b="1" dirty="0">
                <a:solidFill>
                  <a:srgbClr val="669900"/>
                </a:solidFill>
              </a:rPr>
              <a:t>-HIV/STI </a:t>
            </a:r>
            <a:r>
              <a:rPr lang="en-ZA" b="1" dirty="0" err="1">
                <a:solidFill>
                  <a:srgbClr val="669900"/>
                </a:solidFill>
              </a:rPr>
              <a:t>novavanyo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nonyango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okanye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ukuthunyelwa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kwenye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indawo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njengoko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kudingeka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sz="4800" b="1" dirty="0" err="1"/>
              <a:t>Yintoni</a:t>
            </a:r>
            <a:r>
              <a:rPr lang="en-ZA" sz="4800" b="1" dirty="0"/>
              <a:t> </a:t>
            </a:r>
            <a:r>
              <a:rPr lang="en-ZA" sz="4800" b="1" dirty="0" err="1"/>
              <a:t>iibhenefithi</a:t>
            </a:r>
            <a:r>
              <a:rPr lang="en-ZA" sz="4800" b="1" dirty="0"/>
              <a:t>?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2713736" cy="4070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0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90016" cy="1143000"/>
          </a:xfrm>
        </p:spPr>
        <p:txBody>
          <a:bodyPr/>
          <a:lstStyle/>
          <a:p>
            <a:r>
              <a:rPr lang="en-ZA" b="1" dirty="0" err="1"/>
              <a:t>Yintoni</a:t>
            </a:r>
            <a:r>
              <a:rPr lang="en-ZA" b="1" dirty="0"/>
              <a:t> </a:t>
            </a:r>
            <a:r>
              <a:rPr lang="en-ZA" b="1" dirty="0" err="1"/>
              <a:t>enokwenziwa</a:t>
            </a:r>
            <a:r>
              <a:rPr lang="en-ZA" b="1" dirty="0"/>
              <a:t> </a:t>
            </a:r>
            <a:r>
              <a:rPr lang="en-ZA" b="1" dirty="0" err="1"/>
              <a:t>ngamaqabane</a:t>
            </a:r>
            <a:r>
              <a:rPr lang="en-ZA" b="1" dirty="0"/>
              <a:t> </a:t>
            </a:r>
            <a:r>
              <a:rPr lang="en-ZA" b="1" dirty="0" err="1"/>
              <a:t>nabantu</a:t>
            </a:r>
            <a:r>
              <a:rPr lang="en-ZA" b="1" dirty="0"/>
              <a:t> </a:t>
            </a:r>
            <a:r>
              <a:rPr lang="en-ZA" b="1" dirty="0" err="1"/>
              <a:t>ekuhlaleni</a:t>
            </a:r>
            <a:r>
              <a:rPr lang="en-ZA" b="1" dirty="0"/>
              <a:t>?</a:t>
            </a:r>
            <a:r>
              <a:rPr lang="en-GB" b="1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2158"/>
            <a:ext cx="8684607" cy="1756842"/>
          </a:xfrm>
        </p:spPr>
        <p:txBody>
          <a:bodyPr/>
          <a:lstStyle/>
          <a:p>
            <a:pPr marL="0" lvl="0" indent="0">
              <a:buNone/>
            </a:pPr>
            <a:r>
              <a:rPr lang="en-ZA" sz="3000" b="1" dirty="0" err="1">
                <a:solidFill>
                  <a:srgbClr val="669900"/>
                </a:solidFill>
              </a:rPr>
              <a:t>Kubasetyhini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abakulungeleyo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ukuthatha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isigqibo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sokujoyina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</a:t>
            </a:r>
            <a:r>
              <a:rPr lang="en-ZA" sz="3000" b="1" dirty="0">
                <a:solidFill>
                  <a:srgbClr val="669900"/>
                </a:solidFill>
              </a:rPr>
              <a:t>-HOPE </a:t>
            </a:r>
            <a:r>
              <a:rPr lang="en-ZA" sz="3000" b="1" dirty="0" err="1">
                <a:solidFill>
                  <a:srgbClr val="669900"/>
                </a:solidFill>
              </a:rPr>
              <a:t>nesokusebenzisa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iringi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kusini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yinto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umntu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azikhethela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ngokwakhe</a:t>
            </a:r>
            <a:r>
              <a:rPr lang="en-ZA" sz="3000" b="1" dirty="0">
                <a:solidFill>
                  <a:srgbClr val="669900"/>
                </a:solidFill>
              </a:rPr>
              <a:t>. </a:t>
            </a:r>
            <a:r>
              <a:rPr lang="en-ZA" sz="3000" b="1" dirty="0" err="1">
                <a:solidFill>
                  <a:srgbClr val="669900"/>
                </a:solidFill>
              </a:rPr>
              <a:t>Abasetyhini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bayakhuthazwa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ukuba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basixoxe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isigqibo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sabo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namaqabane</a:t>
            </a:r>
            <a:r>
              <a:rPr lang="en-ZA" sz="3000" b="1" dirty="0">
                <a:solidFill>
                  <a:srgbClr val="669900"/>
                </a:solidFill>
              </a:rPr>
              <a:t> abo </a:t>
            </a:r>
            <a:r>
              <a:rPr lang="en-ZA" sz="3000" b="1" dirty="0" err="1">
                <a:solidFill>
                  <a:srgbClr val="669900"/>
                </a:solidFill>
              </a:rPr>
              <a:t>nabanye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abantu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ababalulekileyo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kubo</a:t>
            </a:r>
            <a:r>
              <a:rPr lang="en-ZA" sz="3000" b="1" dirty="0">
                <a:solidFill>
                  <a:srgbClr val="669900"/>
                </a:solidFill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8" y="4189444"/>
            <a:ext cx="3689604" cy="2459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1111945" y="2851801"/>
            <a:ext cx="2850455" cy="395107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3600516" cy="79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ZA" sz="4000" b="1" dirty="0" err="1">
                <a:solidFill>
                  <a:srgbClr val="660033"/>
                </a:solidFill>
              </a:rPr>
              <a:t>Ukuba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unemibuzo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okanye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ufuna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ulwazi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oluthe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vetshe</a:t>
            </a:r>
            <a:r>
              <a:rPr lang="en-ZA" sz="4000" b="1" dirty="0">
                <a:solidFill>
                  <a:srgbClr val="660033"/>
                </a:solidFill>
              </a:rPr>
              <a:t>, </a:t>
            </a:r>
            <a:r>
              <a:rPr lang="en-ZA" sz="4000" b="1" dirty="0" err="1">
                <a:solidFill>
                  <a:srgbClr val="660033"/>
                </a:solidFill>
              </a:rPr>
              <a:t>nceda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undwendwele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ikliniki</a:t>
            </a:r>
            <a:r>
              <a:rPr lang="en-ZA" sz="4000" b="1" dirty="0">
                <a:solidFill>
                  <a:srgbClr val="660033"/>
                </a:solidFill>
              </a:rPr>
              <a:t> </a:t>
            </a:r>
            <a:r>
              <a:rPr lang="en-ZA" sz="4000" b="1" dirty="0" err="1">
                <a:solidFill>
                  <a:srgbClr val="660033"/>
                </a:solidFill>
              </a:rPr>
              <a:t>yophando</a:t>
            </a:r>
            <a:endParaRPr lang="en-US" sz="4000" b="1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err="1"/>
              <a:t>Zithini</a:t>
            </a:r>
            <a:r>
              <a:rPr lang="en-ZA" b="1" dirty="0"/>
              <a:t> </a:t>
            </a:r>
            <a:r>
              <a:rPr lang="en-ZA" b="1" dirty="0" err="1"/>
              <a:t>iziphumo</a:t>
            </a:r>
            <a:r>
              <a:rPr lang="en-ZA" b="1" dirty="0"/>
              <a:t> </a:t>
            </a:r>
            <a:r>
              <a:rPr lang="en-ZA" b="1" dirty="0" err="1"/>
              <a:t>zophando</a:t>
            </a:r>
            <a:r>
              <a:rPr lang="en-ZA" b="1" dirty="0"/>
              <a:t> </a:t>
            </a:r>
            <a:r>
              <a:rPr lang="en-ZA" b="1" dirty="0" err="1"/>
              <a:t>lwe</a:t>
            </a:r>
            <a:r>
              <a:rPr lang="en-ZA" b="1" dirty="0"/>
              <a:t>-ASPIRE?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669900"/>
              </a:buClr>
              <a:buSzPct val="70000"/>
              <a:buNone/>
            </a:pPr>
            <a:endParaRPr lang="en-US" kern="0" dirty="0">
              <a:solidFill>
                <a:srgbClr val="740074"/>
              </a:solidFill>
              <a:latin typeface="Arial"/>
            </a:endParaRPr>
          </a:p>
          <a:p>
            <a:pPr marL="0" lvl="0" indent="0" algn="ctr">
              <a:buClr>
                <a:srgbClr val="669900"/>
              </a:buClr>
              <a:buSzPct val="70000"/>
              <a:buNone/>
            </a:pPr>
            <a:endParaRPr lang="en-US" kern="0" dirty="0">
              <a:solidFill>
                <a:srgbClr val="740074"/>
              </a:solidFill>
              <a:latin typeface="Arial"/>
            </a:endParaRPr>
          </a:p>
          <a:p>
            <a:pPr marL="0" lvl="0" indent="0" algn="ctr">
              <a:buClr>
                <a:srgbClr val="669900"/>
              </a:buClr>
              <a:buSzPct val="70000"/>
              <a:buNone/>
            </a:pPr>
            <a:r>
              <a:rPr lang="en-ZA" b="1" dirty="0" err="1">
                <a:solidFill>
                  <a:srgbClr val="669900"/>
                </a:solidFill>
              </a:rPr>
              <a:t>Njengezinye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iindlela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zokuthintela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iringi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isebenza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kuphela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isetyenziswe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ngokuchanekileyo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narhoqo</a:t>
            </a:r>
            <a:r>
              <a:rPr lang="en-ZA" b="1" dirty="0">
                <a:solidFill>
                  <a:srgbClr val="669900"/>
                </a:solidFill>
              </a:rPr>
              <a:t>. </a:t>
            </a:r>
            <a:r>
              <a:rPr lang="en-ZA" b="1" dirty="0" err="1">
                <a:solidFill>
                  <a:srgbClr val="669900"/>
                </a:solidFill>
              </a:rPr>
              <a:t>Iringi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ibikhuselekile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nayo</a:t>
            </a:r>
            <a:r>
              <a:rPr lang="en-ZA" b="1" dirty="0">
                <a:solidFill>
                  <a:srgbClr val="669900"/>
                </a:solidFill>
              </a:rPr>
              <a:t>, </a:t>
            </a:r>
            <a:r>
              <a:rPr lang="en-ZA" b="1" dirty="0" err="1">
                <a:solidFill>
                  <a:srgbClr val="669900"/>
                </a:solidFill>
              </a:rPr>
              <a:t>oku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kuthetha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ukuba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khange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ibangele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iingxaki</a:t>
            </a:r>
            <a:r>
              <a:rPr lang="en-ZA" b="1" dirty="0">
                <a:solidFill>
                  <a:srgbClr val="669900"/>
                </a:solidFill>
              </a:rPr>
              <a:t> </a:t>
            </a:r>
            <a:r>
              <a:rPr lang="en-ZA" b="1" dirty="0" err="1">
                <a:solidFill>
                  <a:srgbClr val="669900"/>
                </a:solidFill>
              </a:rPr>
              <a:t>zempilo</a:t>
            </a:r>
            <a:r>
              <a:rPr lang="en-ZA" b="1" dirty="0">
                <a:solidFill>
                  <a:srgbClr val="669900"/>
                </a:solidFill>
              </a:rPr>
              <a:t>.</a:t>
            </a:r>
            <a:endParaRPr lang="en-US" b="1" kern="0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8200" y="993890"/>
            <a:ext cx="3978999" cy="5392809"/>
          </a:xfrm>
        </p:spPr>
        <p:txBody>
          <a:bodyPr/>
          <a:lstStyle/>
          <a:p>
            <a:br>
              <a:rPr lang="en-GB" sz="3200" b="1" dirty="0">
                <a:solidFill>
                  <a:srgbClr val="669900"/>
                </a:solidFill>
              </a:rPr>
            </a:br>
            <a:br>
              <a:rPr lang="en-GB" sz="3200" b="1" dirty="0">
                <a:solidFill>
                  <a:srgbClr val="669900"/>
                </a:solidFill>
              </a:rPr>
            </a:br>
            <a:r>
              <a:rPr lang="en-ZA" sz="3400" b="1" dirty="0">
                <a:solidFill>
                  <a:srgbClr val="669900"/>
                </a:solidFill>
              </a:rPr>
              <a:t>Le </a:t>
            </a:r>
            <a:r>
              <a:rPr lang="en-ZA" sz="3400" b="1" dirty="0" err="1">
                <a:solidFill>
                  <a:srgbClr val="669900"/>
                </a:solidFill>
              </a:rPr>
              <a:t>yimpumelelo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emangalisayo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ebengasoze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sibenayo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ngaphandle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kokuzinikela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kwabathathi-nxaxheba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bethu</a:t>
            </a:r>
            <a:r>
              <a:rPr lang="en-ZA" sz="3400" b="1" dirty="0">
                <a:solidFill>
                  <a:srgbClr val="669900"/>
                </a:solidFill>
              </a:rPr>
              <a:t> </a:t>
            </a:r>
            <a:r>
              <a:rPr lang="en-ZA" sz="3400" b="1" dirty="0" err="1">
                <a:solidFill>
                  <a:srgbClr val="669900"/>
                </a:solidFill>
              </a:rPr>
              <a:t>bophando</a:t>
            </a:r>
            <a:r>
              <a:rPr lang="en-ZA" sz="3400" b="1" dirty="0">
                <a:solidFill>
                  <a:srgbClr val="669900"/>
                </a:solidFill>
              </a:rPr>
              <a:t>!</a:t>
            </a:r>
            <a:endParaRPr lang="en-US" sz="3400" b="1" dirty="0">
              <a:solidFill>
                <a:srgbClr val="66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5542"/>
            <a:ext cx="8491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Zithini</a:t>
            </a:r>
            <a:r>
              <a:rPr lang="en-ZA" sz="44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iziphumo</a:t>
            </a:r>
            <a:r>
              <a:rPr lang="en-ZA" sz="44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zophando</a:t>
            </a:r>
            <a:r>
              <a:rPr lang="en-ZA" sz="44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ZA" sz="4400" b="1" dirty="0" err="1">
                <a:solidFill>
                  <a:srgbClr val="740074"/>
                </a:solidFill>
                <a:latin typeface="+mj-lt"/>
                <a:ea typeface="+mj-ea"/>
                <a:cs typeface="+mj-cs"/>
              </a:rPr>
              <a:t>lwe</a:t>
            </a:r>
            <a:r>
              <a:rPr lang="en-ZA" sz="4400" b="1" dirty="0">
                <a:solidFill>
                  <a:srgbClr val="740074"/>
                </a:solidFill>
                <a:latin typeface="+mj-lt"/>
                <a:ea typeface="+mj-ea"/>
                <a:cs typeface="+mj-cs"/>
              </a:rPr>
              <a:t>-ASPIRE?</a:t>
            </a:r>
            <a:endParaRPr lang="en-US" sz="4400" b="1" dirty="0">
              <a:solidFill>
                <a:srgbClr val="74007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0796"/>
            <a:ext cx="3043936" cy="4565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ZA" sz="3600" b="1" dirty="0" err="1"/>
              <a:t>Iza</a:t>
            </a:r>
            <a:r>
              <a:rPr lang="en-ZA" sz="3600" b="1" dirty="0"/>
              <a:t> </a:t>
            </a:r>
            <a:r>
              <a:rPr lang="en-ZA" sz="3600" b="1" dirty="0" err="1"/>
              <a:t>kufumaneka</a:t>
            </a:r>
            <a:r>
              <a:rPr lang="en-ZA" sz="3600" b="1" dirty="0"/>
              <a:t> </a:t>
            </a:r>
            <a:r>
              <a:rPr lang="en-ZA" sz="3600" b="1" dirty="0" err="1"/>
              <a:t>nini</a:t>
            </a:r>
            <a:r>
              <a:rPr lang="en-ZA" sz="3600" b="1" dirty="0"/>
              <a:t> </a:t>
            </a:r>
            <a:r>
              <a:rPr lang="en-ZA" sz="3600" b="1" dirty="0" err="1"/>
              <a:t>iringi</a:t>
            </a:r>
            <a:r>
              <a:rPr lang="en-ZA" sz="3600" b="1" dirty="0"/>
              <a:t> </a:t>
            </a:r>
            <a:r>
              <a:rPr lang="en-ZA" sz="3600" b="1" dirty="0" err="1"/>
              <a:t>efakwa</a:t>
            </a:r>
            <a:r>
              <a:rPr lang="en-ZA" sz="3600" b="1" dirty="0"/>
              <a:t> </a:t>
            </a:r>
            <a:r>
              <a:rPr lang="en-ZA" sz="3600" b="1" dirty="0" err="1"/>
              <a:t>ekukwini</a:t>
            </a:r>
            <a:r>
              <a:rPr lang="en-ZA" sz="3600" b="1" dirty="0"/>
              <a:t> </a:t>
            </a:r>
            <a:r>
              <a:rPr lang="en-ZA" sz="3600" b="1" dirty="0" err="1"/>
              <a:t>eyi-dapivirine</a:t>
            </a:r>
            <a:r>
              <a:rPr lang="en-ZA" sz="3600" b="1" dirty="0"/>
              <a:t> </a:t>
            </a:r>
            <a:r>
              <a:rPr lang="en-ZA" sz="3600" b="1" dirty="0" err="1"/>
              <a:t>kwiindawo</a:t>
            </a:r>
            <a:r>
              <a:rPr lang="en-ZA" sz="3600" b="1" dirty="0"/>
              <a:t> </a:t>
            </a:r>
            <a:r>
              <a:rPr lang="en-ZA" sz="3600" b="1" dirty="0" err="1"/>
              <a:t>esihlala</a:t>
            </a:r>
            <a:r>
              <a:rPr lang="en-ZA" sz="3600" b="1" dirty="0"/>
              <a:t> </a:t>
            </a:r>
            <a:r>
              <a:rPr lang="en-ZA" sz="3600" b="1" dirty="0" err="1"/>
              <a:t>kuzo</a:t>
            </a:r>
            <a:r>
              <a:rPr lang="en-ZA" sz="3600" b="1" dirty="0"/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15" y="1725125"/>
            <a:ext cx="5486400" cy="13446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700" b="1" dirty="0">
                <a:solidFill>
                  <a:srgbClr val="669900"/>
                </a:solidFill>
              </a:rPr>
              <a:t>I-IPM, </a:t>
            </a:r>
            <a:r>
              <a:rPr lang="en-ZA" sz="2700" b="1" dirty="0" err="1">
                <a:solidFill>
                  <a:srgbClr val="669900"/>
                </a:solidFill>
              </a:rPr>
              <a:t>iqela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elaphuhlisa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iringi</a:t>
            </a:r>
            <a:r>
              <a:rPr lang="en-ZA" sz="2700" b="1" dirty="0">
                <a:solidFill>
                  <a:srgbClr val="669900"/>
                </a:solidFill>
              </a:rPr>
              <a:t>, </a:t>
            </a:r>
            <a:r>
              <a:rPr lang="en-ZA" sz="2700" b="1" dirty="0" err="1">
                <a:solidFill>
                  <a:srgbClr val="669900"/>
                </a:solidFill>
              </a:rPr>
              <a:t>lisebenza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noorhulumente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namaye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amaqela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asebenzisana</a:t>
            </a:r>
            <a:r>
              <a:rPr lang="en-ZA" sz="2700" b="1" dirty="0">
                <a:solidFill>
                  <a:srgbClr val="669900"/>
                </a:solidFill>
              </a:rPr>
              <a:t> nalo </a:t>
            </a:r>
            <a:r>
              <a:rPr lang="en-ZA" sz="2700" b="1" dirty="0" err="1">
                <a:solidFill>
                  <a:srgbClr val="669900"/>
                </a:solidFill>
              </a:rPr>
              <a:t>ngenjongo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yokwenza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iringi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ifumaneke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kwiindawo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esihlala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kuzo</a:t>
            </a:r>
            <a:r>
              <a:rPr lang="en-ZA" sz="2700" b="1" dirty="0">
                <a:solidFill>
                  <a:srgbClr val="669900"/>
                </a:solidFill>
              </a:rPr>
              <a:t>.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ZA" sz="2700" b="1" dirty="0" err="1">
                <a:solidFill>
                  <a:srgbClr val="669900"/>
                </a:solidFill>
              </a:rPr>
              <a:t>Asiyazi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ukuba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iringi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iza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kuvunywa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kusini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na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okanye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lingakanani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na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kanye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ixesha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elingakanani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phambi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kokuba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iringi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ibenokufumaneka</a:t>
            </a:r>
            <a:r>
              <a:rPr lang="en-ZA" sz="2700" b="1" dirty="0">
                <a:solidFill>
                  <a:srgbClr val="669900"/>
                </a:solidFill>
              </a:rPr>
              <a:t>, </a:t>
            </a:r>
            <a:r>
              <a:rPr lang="en-ZA" sz="2700" b="1" dirty="0" err="1">
                <a:solidFill>
                  <a:srgbClr val="669900"/>
                </a:solidFill>
              </a:rPr>
              <a:t>kodwa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inkqubo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iqhele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ukuthatha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iminyaka</a:t>
            </a:r>
            <a:r>
              <a:rPr lang="en-ZA" sz="2700" b="1" dirty="0">
                <a:solidFill>
                  <a:srgbClr val="669900"/>
                </a:solidFill>
              </a:rPr>
              <a:t> </a:t>
            </a:r>
            <a:r>
              <a:rPr lang="en-ZA" sz="2700" b="1" dirty="0" err="1">
                <a:solidFill>
                  <a:srgbClr val="669900"/>
                </a:solidFill>
              </a:rPr>
              <a:t>eliqela</a:t>
            </a:r>
            <a:r>
              <a:rPr lang="en-ZA" sz="2700" b="1" dirty="0">
                <a:solidFill>
                  <a:srgbClr val="669900"/>
                </a:solidFill>
              </a:rPr>
              <a:t>.</a:t>
            </a:r>
            <a:r>
              <a:rPr lang="en-US" sz="27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67" y="1676400"/>
            <a:ext cx="3721526" cy="3784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90016" cy="1143000"/>
          </a:xfrm>
        </p:spPr>
        <p:txBody>
          <a:bodyPr/>
          <a:lstStyle/>
          <a:p>
            <a:r>
              <a:rPr lang="en-ZA" sz="4000" b="1" dirty="0" err="1"/>
              <a:t>Kutheni</a:t>
            </a:r>
            <a:r>
              <a:rPr lang="en-ZA" sz="4000" b="1" dirty="0"/>
              <a:t> </a:t>
            </a:r>
            <a:r>
              <a:rPr lang="en-ZA" sz="4000" b="1" dirty="0" err="1"/>
              <a:t>kusenziwa</a:t>
            </a:r>
            <a:r>
              <a:rPr lang="en-ZA" sz="4000" b="1" dirty="0"/>
              <a:t> </a:t>
            </a:r>
            <a:r>
              <a:rPr lang="en-ZA" sz="4000" b="1" dirty="0" err="1"/>
              <a:t>olu</a:t>
            </a:r>
            <a:r>
              <a:rPr lang="en-ZA" sz="4000" b="1" dirty="0"/>
              <a:t> </a:t>
            </a:r>
            <a:r>
              <a:rPr lang="en-ZA" sz="4000" b="1" dirty="0" err="1"/>
              <a:t>phando</a:t>
            </a:r>
            <a:r>
              <a:rPr lang="en-ZA" sz="4000" b="1" dirty="0"/>
              <a:t> </a:t>
            </a:r>
            <a:br>
              <a:rPr lang="en-ZA" sz="4000" b="1" dirty="0"/>
            </a:br>
            <a:r>
              <a:rPr lang="en-ZA" sz="4000" b="1" dirty="0" err="1"/>
              <a:t>lwe</a:t>
            </a:r>
            <a:r>
              <a:rPr lang="en-ZA" sz="4000" b="1" dirty="0"/>
              <a:t>-HOPE </a:t>
            </a:r>
            <a:r>
              <a:rPr lang="en-ZA" sz="4000" b="1" dirty="0" err="1"/>
              <a:t>nje</a:t>
            </a:r>
            <a:r>
              <a:rPr lang="en-ZA" sz="4000" b="1" dirty="0"/>
              <a:t>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133600"/>
            <a:ext cx="8991600" cy="40340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6699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ZA" sz="3600" b="1" dirty="0">
                <a:solidFill>
                  <a:srgbClr val="669900"/>
                </a:solidFill>
              </a:rPr>
              <a:t>I-HOPE </a:t>
            </a:r>
            <a:r>
              <a:rPr lang="en-ZA" sz="3600" b="1" dirty="0" err="1">
                <a:solidFill>
                  <a:srgbClr val="669900"/>
                </a:solidFill>
              </a:rPr>
              <a:t>luphando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lwe</a:t>
            </a:r>
            <a:r>
              <a:rPr lang="en-ZA" sz="3600" b="1" dirty="0">
                <a:solidFill>
                  <a:srgbClr val="669900"/>
                </a:solidFill>
              </a:rPr>
              <a:t>-Open-Label Extension (OLE), </a:t>
            </a:r>
            <a:r>
              <a:rPr lang="en-ZA" sz="3600" b="1" dirty="0" err="1">
                <a:solidFill>
                  <a:srgbClr val="669900"/>
                </a:solidFill>
              </a:rPr>
              <a:t>eyilelwe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ukubonelela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abathathi-nxaxheba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ukuba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bafikelele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kwimveliso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yophando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esebenzayo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phambi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kokuba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ifumaneke</a:t>
            </a:r>
            <a:r>
              <a:rPr lang="en-ZA" sz="3600" b="1" dirty="0">
                <a:solidFill>
                  <a:srgbClr val="669900"/>
                </a:solidFill>
              </a:rPr>
              <a:t> </a:t>
            </a:r>
            <a:r>
              <a:rPr lang="en-ZA" sz="3600" b="1" dirty="0" err="1">
                <a:solidFill>
                  <a:srgbClr val="669900"/>
                </a:solidFill>
              </a:rPr>
              <a:t>eluntwini</a:t>
            </a:r>
            <a:r>
              <a:rPr lang="en-ZA" sz="3600" b="1" dirty="0">
                <a:solidFill>
                  <a:srgbClr val="669900"/>
                </a:solidFill>
              </a:rPr>
              <a:t>.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7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8766"/>
            <a:ext cx="5029200" cy="5943600"/>
          </a:xfrm>
        </p:spPr>
        <p:txBody>
          <a:bodyPr/>
          <a:lstStyle/>
          <a:p>
            <a:r>
              <a:rPr lang="en-ZA" sz="2800" b="1" dirty="0" err="1"/>
              <a:t>Eyona</a:t>
            </a:r>
            <a:r>
              <a:rPr lang="en-ZA" sz="2800" b="1" dirty="0"/>
              <a:t> </a:t>
            </a:r>
            <a:r>
              <a:rPr lang="en-ZA" sz="2800" b="1" dirty="0" err="1"/>
              <a:t>njongo</a:t>
            </a:r>
            <a:r>
              <a:rPr lang="en-ZA" sz="2800" b="1" dirty="0"/>
              <a:t> </a:t>
            </a:r>
            <a:r>
              <a:rPr lang="en-ZA" sz="2800" b="1" dirty="0" err="1"/>
              <a:t>iphambili</a:t>
            </a:r>
            <a:r>
              <a:rPr lang="en-ZA" sz="2800" b="1" dirty="0"/>
              <a:t> </a:t>
            </a:r>
            <a:r>
              <a:rPr lang="en-ZA" sz="2800" b="1" dirty="0" err="1"/>
              <a:t>yophando</a:t>
            </a:r>
            <a:r>
              <a:rPr lang="en-ZA" sz="2800" b="1" dirty="0"/>
              <a:t> </a:t>
            </a:r>
            <a:r>
              <a:rPr lang="en-ZA" sz="2800" b="1" dirty="0" err="1"/>
              <a:t>lwe</a:t>
            </a:r>
            <a:r>
              <a:rPr lang="en-ZA" sz="2800" b="1" dirty="0"/>
              <a:t>-HOPE </a:t>
            </a:r>
            <a:r>
              <a:rPr lang="en-ZA" sz="2800" b="1" dirty="0" err="1"/>
              <a:t>kukubonelela</a:t>
            </a:r>
            <a:r>
              <a:rPr lang="en-ZA" sz="2800" b="1" dirty="0"/>
              <a:t> </a:t>
            </a:r>
            <a:r>
              <a:rPr lang="en-ZA" sz="2800" b="1" dirty="0" err="1"/>
              <a:t>abathathi-nxaxheba</a:t>
            </a:r>
            <a:r>
              <a:rPr lang="en-ZA" sz="2800" b="1" dirty="0"/>
              <a:t> </a:t>
            </a:r>
            <a:r>
              <a:rPr lang="en-ZA" sz="2800" b="1" dirty="0" err="1"/>
              <a:t>ngokufikelela</a:t>
            </a:r>
            <a:r>
              <a:rPr lang="en-ZA" sz="2800" b="1" dirty="0"/>
              <a:t> </a:t>
            </a:r>
            <a:r>
              <a:rPr lang="en-ZA" sz="2800" b="1" dirty="0" err="1"/>
              <a:t>kwamsinya</a:t>
            </a:r>
            <a:r>
              <a:rPr lang="en-ZA" sz="2800" b="1" dirty="0"/>
              <a:t> </a:t>
            </a:r>
            <a:r>
              <a:rPr lang="en-ZA" sz="2800" b="1" dirty="0" err="1"/>
              <a:t>kwiringi</a:t>
            </a:r>
            <a:r>
              <a:rPr lang="en-ZA" sz="2800" b="1" dirty="0"/>
              <a:t> </a:t>
            </a:r>
            <a:r>
              <a:rPr lang="en-ZA" sz="2800" b="1" dirty="0" err="1"/>
              <a:t>efakwa</a:t>
            </a:r>
            <a:r>
              <a:rPr lang="en-ZA" sz="2800" b="1" dirty="0"/>
              <a:t> </a:t>
            </a:r>
            <a:r>
              <a:rPr lang="en-ZA" sz="2800" b="1" dirty="0" err="1"/>
              <a:t>ekukwini</a:t>
            </a:r>
            <a:r>
              <a:rPr lang="en-ZA" sz="2800" b="1" dirty="0"/>
              <a:t> </a:t>
            </a:r>
            <a:r>
              <a:rPr lang="en-ZA" sz="2800" b="1" dirty="0" err="1"/>
              <a:t>eyi-dapivirine</a:t>
            </a:r>
            <a:r>
              <a:rPr lang="en-ZA" sz="2800" b="1" dirty="0"/>
              <a:t>, </a:t>
            </a:r>
            <a:r>
              <a:rPr lang="en-ZA" sz="2800" b="1" dirty="0" err="1"/>
              <a:t>eboniswe</a:t>
            </a:r>
            <a:r>
              <a:rPr lang="en-ZA" sz="2800" b="1" dirty="0"/>
              <a:t> </a:t>
            </a:r>
            <a:r>
              <a:rPr lang="en-ZA" sz="2800" b="1" dirty="0" err="1"/>
              <a:t>ukuba</a:t>
            </a:r>
            <a:r>
              <a:rPr lang="en-ZA" sz="2800" b="1" dirty="0"/>
              <a:t> </a:t>
            </a:r>
            <a:r>
              <a:rPr lang="en-ZA" sz="2800" b="1" dirty="0" err="1"/>
              <a:t>ikhuselekile</a:t>
            </a:r>
            <a:r>
              <a:rPr lang="en-ZA" sz="2800" b="1" dirty="0"/>
              <a:t> </a:t>
            </a:r>
            <a:r>
              <a:rPr lang="en-ZA" sz="2800" b="1" dirty="0" err="1"/>
              <a:t>kwaye</a:t>
            </a:r>
            <a:r>
              <a:rPr lang="en-ZA" sz="2800" b="1" dirty="0"/>
              <a:t> </a:t>
            </a:r>
            <a:r>
              <a:rPr lang="en-ZA" sz="2800" b="1" dirty="0" err="1"/>
              <a:t>inciphisa</a:t>
            </a:r>
            <a:r>
              <a:rPr lang="en-ZA" sz="2800" b="1" dirty="0"/>
              <a:t> </a:t>
            </a:r>
            <a:r>
              <a:rPr lang="en-ZA" sz="2800" b="1" dirty="0" err="1"/>
              <a:t>umngcipheko</a:t>
            </a:r>
            <a:r>
              <a:rPr lang="en-ZA" sz="2800" b="1" dirty="0"/>
              <a:t> </a:t>
            </a:r>
            <a:r>
              <a:rPr lang="en-ZA" sz="2800" b="1" dirty="0" err="1"/>
              <a:t>wokufumana</a:t>
            </a:r>
            <a:r>
              <a:rPr lang="en-ZA" sz="2800" b="1" dirty="0"/>
              <a:t> </a:t>
            </a:r>
            <a:r>
              <a:rPr lang="en-ZA" sz="2800" b="1" dirty="0" err="1"/>
              <a:t>i</a:t>
            </a:r>
            <a:r>
              <a:rPr lang="en-ZA" sz="2800" b="1" dirty="0"/>
              <a:t>-HIV</a:t>
            </a:r>
            <a:r>
              <a:rPr lang="en-ZA" sz="2800" dirty="0"/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endParaRPr lang="en-US" sz="2800" b="1" i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74638"/>
            <a:ext cx="8890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4000" b="1"/>
              <a:t>Kutheni kusenziwa olu phando </a:t>
            </a:r>
            <a:br>
              <a:rPr lang="en-ZA" sz="4000" b="1"/>
            </a:br>
            <a:r>
              <a:rPr lang="en-ZA" sz="4000" b="1"/>
              <a:t>lwe-HOPE nje?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69042"/>
            <a:ext cx="3099791" cy="43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ZA" sz="4000" b="1" dirty="0" err="1"/>
              <a:t>Ngubani</a:t>
            </a:r>
            <a:r>
              <a:rPr lang="en-ZA" sz="4000" b="1" dirty="0"/>
              <a:t> </a:t>
            </a:r>
            <a:r>
              <a:rPr lang="en-ZA" sz="4000" b="1" dirty="0" err="1"/>
              <a:t>olungele</a:t>
            </a:r>
            <a:r>
              <a:rPr lang="en-ZA" sz="4000" b="1" dirty="0"/>
              <a:t> </a:t>
            </a:r>
            <a:r>
              <a:rPr lang="en-ZA" sz="4000" b="1" dirty="0" err="1"/>
              <a:t>uphando</a:t>
            </a:r>
            <a:r>
              <a:rPr lang="en-ZA" sz="4000" b="1" dirty="0"/>
              <a:t> </a:t>
            </a:r>
            <a:r>
              <a:rPr lang="en-ZA" sz="4000" b="1" dirty="0" err="1"/>
              <a:t>lwe</a:t>
            </a:r>
            <a:r>
              <a:rPr lang="en-ZA" sz="4000" b="1" dirty="0"/>
              <a:t>-HOPE?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112" y="2057400"/>
            <a:ext cx="4953000" cy="1676400"/>
          </a:xfrm>
        </p:spPr>
        <p:txBody>
          <a:bodyPr/>
          <a:lstStyle/>
          <a:p>
            <a:pPr marL="0" indent="0">
              <a:buNone/>
            </a:pPr>
            <a:r>
              <a:rPr lang="en-ZA" sz="2800" b="1" dirty="0" err="1">
                <a:solidFill>
                  <a:srgbClr val="669900"/>
                </a:solidFill>
              </a:rPr>
              <a:t>Ngokwangoku</a:t>
            </a:r>
            <a:r>
              <a:rPr lang="en-ZA" sz="2800" b="1" dirty="0">
                <a:solidFill>
                  <a:srgbClr val="669900"/>
                </a:solidFill>
              </a:rPr>
              <a:t>, </a:t>
            </a:r>
            <a:r>
              <a:rPr lang="en-ZA" sz="2800" b="1" dirty="0" err="1">
                <a:solidFill>
                  <a:srgbClr val="669900"/>
                </a:solidFill>
              </a:rPr>
              <a:t>ngabasetyhini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kuphela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abathathe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inxaxheba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kuphando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lwe</a:t>
            </a:r>
            <a:r>
              <a:rPr lang="en-ZA" sz="2800" b="1" dirty="0">
                <a:solidFill>
                  <a:srgbClr val="669900"/>
                </a:solidFill>
              </a:rPr>
              <a:t>-ASPIRE </a:t>
            </a:r>
            <a:r>
              <a:rPr lang="en-ZA" sz="2800" b="1" dirty="0" err="1">
                <a:solidFill>
                  <a:srgbClr val="669900"/>
                </a:solidFill>
              </a:rPr>
              <a:t>abazakuqwalaselwa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kubhaliso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lwe</a:t>
            </a:r>
            <a:r>
              <a:rPr lang="en-ZA" sz="2800" b="1" dirty="0">
                <a:solidFill>
                  <a:srgbClr val="669900"/>
                </a:solidFill>
              </a:rPr>
              <a:t>-HOPE. </a:t>
            </a:r>
          </a:p>
          <a:p>
            <a:pPr marL="0" indent="0">
              <a:buNone/>
            </a:pPr>
            <a:r>
              <a:rPr lang="en-ZA" sz="2800" b="1" dirty="0" err="1">
                <a:solidFill>
                  <a:srgbClr val="669900"/>
                </a:solidFill>
              </a:rPr>
              <a:t>Abasetyhini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kufanele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baziqonde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iimfuneko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zophando</a:t>
            </a:r>
            <a:r>
              <a:rPr lang="en-ZA" sz="2800" b="1" dirty="0">
                <a:solidFill>
                  <a:srgbClr val="669900"/>
                </a:solidFill>
              </a:rPr>
              <a:t>, </a:t>
            </a:r>
            <a:r>
              <a:rPr lang="en-ZA" sz="2800" b="1" dirty="0" err="1">
                <a:solidFill>
                  <a:srgbClr val="669900"/>
                </a:solidFill>
              </a:rPr>
              <a:t>kwaye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bavume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ukuthatha</a:t>
            </a:r>
            <a:r>
              <a:rPr lang="en-ZA" sz="2800" b="1" dirty="0">
                <a:solidFill>
                  <a:srgbClr val="669900"/>
                </a:solidFill>
              </a:rPr>
              <a:t> </a:t>
            </a:r>
            <a:r>
              <a:rPr lang="en-ZA" sz="2800" b="1" dirty="0" err="1">
                <a:solidFill>
                  <a:srgbClr val="669900"/>
                </a:solidFill>
              </a:rPr>
              <a:t>inxaxheba</a:t>
            </a:r>
            <a:r>
              <a:rPr lang="en-ZA" sz="2800" b="1" dirty="0">
                <a:solidFill>
                  <a:srgbClr val="669900"/>
                </a:solidFill>
              </a:rPr>
              <a:t>.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6" y="6400800"/>
            <a:ext cx="848150" cy="292612"/>
          </a:xfrm>
          <a:prstGeom prst="rect">
            <a:avLst/>
          </a:prstGeom>
        </p:spPr>
      </p:pic>
      <p:pic>
        <p:nvPicPr>
          <p:cNvPr id="7" name="Picture 6" descr="C:\Users\amayo\AppData\Local\Microsoft\Windows\Temporary Internet Files\Content.Outlook\HHF5TJ64\Hope_Study_1Tag_PMS (004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52800" cy="1828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29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2166"/>
            <a:ext cx="5410200" cy="4785232"/>
          </a:xfrm>
        </p:spPr>
        <p:txBody>
          <a:bodyPr/>
          <a:lstStyle/>
          <a:p>
            <a:pPr marL="0" indent="0">
              <a:buNone/>
            </a:pPr>
            <a:r>
              <a:rPr lang="en-ZA" sz="3000" b="1" dirty="0" err="1">
                <a:solidFill>
                  <a:srgbClr val="669900"/>
                </a:solidFill>
              </a:rPr>
              <a:t>Abasetyhini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kufanele</a:t>
            </a:r>
            <a:r>
              <a:rPr lang="en-ZA" sz="3000" b="1" dirty="0">
                <a:solidFill>
                  <a:srgbClr val="669900"/>
                </a:solidFill>
              </a:rPr>
              <a:t> babe </a:t>
            </a:r>
            <a:r>
              <a:rPr lang="en-ZA" sz="3000" b="1" dirty="0" err="1">
                <a:solidFill>
                  <a:srgbClr val="669900"/>
                </a:solidFill>
              </a:rPr>
              <a:t>kwimeko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yempilo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entle</a:t>
            </a:r>
            <a:r>
              <a:rPr lang="en-ZA" sz="3000" b="1" dirty="0">
                <a:solidFill>
                  <a:srgbClr val="669900"/>
                </a:solidFill>
              </a:rPr>
              <a:t>, </a:t>
            </a:r>
            <a:r>
              <a:rPr lang="en-ZA" sz="3000" b="1" dirty="0" err="1">
                <a:solidFill>
                  <a:srgbClr val="669900"/>
                </a:solidFill>
              </a:rPr>
              <a:t>bangabinayo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</a:t>
            </a:r>
            <a:r>
              <a:rPr lang="en-ZA" sz="3000" b="1" dirty="0">
                <a:solidFill>
                  <a:srgbClr val="669900"/>
                </a:solidFill>
              </a:rPr>
              <a:t>-HIV, </a:t>
            </a:r>
            <a:r>
              <a:rPr lang="en-ZA" sz="3000" b="1" dirty="0" err="1">
                <a:solidFill>
                  <a:srgbClr val="669900"/>
                </a:solidFill>
              </a:rPr>
              <a:t>kwaye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bangakhulelwa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okanye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bangancancisi</a:t>
            </a:r>
            <a:r>
              <a:rPr lang="en-ZA" sz="3000" b="1" dirty="0">
                <a:solidFill>
                  <a:srgbClr val="669900"/>
                </a:solidFill>
              </a:rPr>
              <a:t>. </a:t>
            </a:r>
          </a:p>
          <a:p>
            <a:pPr marL="0" indent="0">
              <a:buNone/>
            </a:pPr>
            <a:r>
              <a:rPr lang="en-ZA" sz="3000" b="1" dirty="0" err="1">
                <a:solidFill>
                  <a:srgbClr val="669900"/>
                </a:solidFill>
              </a:rPr>
              <a:t>Abasetyhini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baya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kubaneemvavanyo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zonyango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nokuxilongwa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ukuze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kuqinisekiswe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ukuba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bayilungele</a:t>
            </a:r>
            <a:r>
              <a:rPr lang="en-ZA" sz="3000" b="1" dirty="0">
                <a:solidFill>
                  <a:srgbClr val="669900"/>
                </a:solidFill>
              </a:rPr>
              <a:t> </a:t>
            </a:r>
            <a:r>
              <a:rPr lang="en-ZA" sz="3000" b="1" dirty="0" err="1">
                <a:solidFill>
                  <a:srgbClr val="669900"/>
                </a:solidFill>
              </a:rPr>
              <a:t>i</a:t>
            </a:r>
            <a:r>
              <a:rPr lang="en-ZA" sz="3000" b="1" dirty="0">
                <a:solidFill>
                  <a:srgbClr val="669900"/>
                </a:solidFill>
              </a:rPr>
              <a:t>-HOPE.</a:t>
            </a:r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ZA" sz="4000" b="1"/>
              <a:t>Ngubani olungele uphando lwe-HOPE?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3199"/>
            <a:ext cx="3489833" cy="23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90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Props1.xml><?xml version="1.0" encoding="utf-8"?>
<ds:datastoreItem xmlns:ds="http://schemas.openxmlformats.org/officeDocument/2006/customXml" ds:itemID="{AD0EA24B-F521-46B1-823F-AC218AEA2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AB30E1-DCC9-44A6-9903-50A320ABA9D0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6E5C080-0C32-4816-97BB-5F193EF16C2B}"/>
</file>

<file path=customXml/itemProps4.xml><?xml version="1.0" encoding="utf-8"?>
<ds:datastoreItem xmlns:ds="http://schemas.openxmlformats.org/officeDocument/2006/customXml" ds:itemID="{8D452F35-845F-4E8C-B7E4-65B73AAB2E6A}">
  <ds:schemaRefs>
    <ds:schemaRef ds:uri="http://purl.org/dc/terms/"/>
    <ds:schemaRef ds:uri="E6E80880-BE38-4DD8-99DA-434F2D03D560"/>
    <ds:schemaRef ds:uri="http://schemas.microsoft.com/office/2006/documentManagement/types"/>
    <ds:schemaRef ds:uri="e6e80880-be38-4dd8-99da-434f2d03d560"/>
    <ds:schemaRef ds:uri="http://purl.org/dc/elements/1.1/"/>
    <ds:schemaRef ds:uri="http://schemas.microsoft.com/office/2006/metadata/properties"/>
    <ds:schemaRef ds:uri="0cdb9d7b-3bdb-4b1c-be50-7737cb6ee7a2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13748</TotalTime>
  <Words>887</Words>
  <Application>Microsoft Office PowerPoint</Application>
  <PresentationFormat>On-screen Show (4:3)</PresentationFormat>
  <Paragraphs>106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Overview</vt:lpstr>
      <vt:lpstr>Zithini iziphumo zophando lwe-ASPIRE?</vt:lpstr>
      <vt:lpstr>Zithini iziphumo zophando lwe-ASPIRE?</vt:lpstr>
      <vt:lpstr>  Le yimpumelelo emangalisayo ebengasoze sibenayo ngaphandle kokuzinikela kwabathathi-nxaxheba bethu bophando!</vt:lpstr>
      <vt:lpstr>Iza kufumaneka nini iringi efakwa ekukwini eyi-dapivirine kwiindawo esihlala kuzo?</vt:lpstr>
      <vt:lpstr>Kutheni kusenziwa olu phando  lwe-HOPE nje?</vt:lpstr>
      <vt:lpstr>Eyona njongo iphambili yophando lwe-HOPE kukubonelela abathathi-nxaxheba ngokufikelela kwamsinya kwiringi efakwa ekukwini eyi-dapivirine, eboniswe ukuba ikhuselekile kwaye inciphisa umngcipheko wokufumana i-HIV. </vt:lpstr>
      <vt:lpstr>Ngubani olungele uphando lwe-HOPE?</vt:lpstr>
      <vt:lpstr>PowerPoint Presentation</vt:lpstr>
      <vt:lpstr>Lude kangakanani uphando? Kuyiwa rhoqo kangakanani kutyelelo lophando?</vt:lpstr>
      <vt:lpstr>Zinjani iiringi ezifakwa  ekukwini ze-HOPE?</vt:lpstr>
      <vt:lpstr>Yintoni eza kucelwa ukuba mabayenze abasetyhini ababhalise kwi-HOPE?</vt:lpstr>
      <vt:lpstr>Yintoni eza kucelwa ukuba mabayenze abasetyhini ababhalise kwi-HOPE?</vt:lpstr>
      <vt:lpstr>Yintoni eza kucelwa ukuba mabayenze abasetyhini ababhalise kwi-HOPE?</vt:lpstr>
      <vt:lpstr>Yintoni eza kucelwa ukuba mabayenze abasetyhini ababhalise kwi-HOPE?</vt:lpstr>
      <vt:lpstr>PowerPoint Presentation</vt:lpstr>
      <vt:lpstr>PowerPoint Presentation</vt:lpstr>
      <vt:lpstr>Kwenzeka ntoni ngabasetyhini abalandule ukubhalisa kwi-HOPE?</vt:lpstr>
      <vt:lpstr>Kwenzeka ntoni ngabasetyhini abalandule ukubhalisa kwi-HOPE?</vt:lpstr>
      <vt:lpstr>Yeyiphi imingcipheko?  </vt:lpstr>
      <vt:lpstr>Yeyiphi imingcipheko?  </vt:lpstr>
      <vt:lpstr>Yeyiphi imingcipheko?  </vt:lpstr>
      <vt:lpstr> Yintoni iibhenefithi? </vt:lpstr>
      <vt:lpstr>Yintoni iibhenefithi?</vt:lpstr>
      <vt:lpstr>Yintoni enokwenziwa ngamaqabane nabantu ekuhlaleni?  </vt:lpstr>
      <vt:lpstr>Ukuba unemibuzo okanye ufuna ulwazi oluthe vetshe, nceda undwendwele ikliniki yophando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Rhonda White</cp:lastModifiedBy>
  <cp:revision>324</cp:revision>
  <cp:lastPrinted>2014-09-26T13:04:48Z</cp:lastPrinted>
  <dcterms:created xsi:type="dcterms:W3CDTF">2008-01-29T12:38:48Z</dcterms:created>
  <dcterms:modified xsi:type="dcterms:W3CDTF">2017-02-20T20:33:54Z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